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147476188" r:id="rId5"/>
    <p:sldId id="2147476205" r:id="rId6"/>
    <p:sldId id="2147476213" r:id="rId7"/>
    <p:sldId id="2147476199" r:id="rId8"/>
    <p:sldId id="2147476200" r:id="rId9"/>
    <p:sldId id="2147476212" r:id="rId10"/>
    <p:sldId id="2147476207" r:id="rId11"/>
    <p:sldId id="2147476198" r:id="rId12"/>
    <p:sldId id="2147476209" r:id="rId13"/>
    <p:sldId id="2147476210" r:id="rId14"/>
    <p:sldId id="214747584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DD4D19-6FD1-FD62-B2C3-498FD82F3DE6}" name="Vanessa Tay" initials="VT" userId="Vanessa Tay" providerId="None"/>
  <p188:author id="{19F15A2B-1908-844D-0670-DC0D94D2C69D}" name="Sek Mun Foong" initials="MS" userId="S::sekmf@hq.a-star.edu.sg::5684997c-0b3c-49cc-8ceb-e9405e163f33" providerId="AD"/>
  <p188:author id="{9910DC67-FCC8-9BEF-BF49-30BCC53FED82}" name="Jessica XIE Jiaxin" initials="XJ" userId="S::jxjx@gis.a-star.edu.sg::46f8f5d4-5786-4989-af97-81fc0ae4a3ce" providerId="AD"/>
  <p188:author id="{538A8BAE-138F-6D2E-E738-A9623C6CF5C0}" name="Kelvin Ng" initials="KN" userId="S::ngsy1@nati.sg::bc7fc317-2976-4b3d-8332-e64540ca8b2c" providerId="AD"/>
  <p188:author id="{123AC3B3-0C92-23D0-11A6-7257BE7A8F81}" name="Sissi Lin" initials="SL" userId="S::LINX@nati.sg::a642fc8c-f686-43bb-a52c-862dfbde856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D1E"/>
    <a:srgbClr val="00A2D3"/>
    <a:srgbClr val="233267"/>
    <a:srgbClr val="E5BDDA"/>
    <a:srgbClr val="165C90"/>
    <a:srgbClr val="379DAA"/>
    <a:srgbClr val="6D9983"/>
    <a:srgbClr val="116C9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AACC71-B48E-4E31-B969-B1B2CD87E040}" v="47" dt="2025-02-25T10:44:48.8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190" y="2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k Mun Foong" userId="5684997c-0b3c-49cc-8ceb-e9405e163f33" providerId="ADAL" clId="{1D7D1553-B018-4F5E-A147-0E4409A4DDBF}"/>
    <pc:docChg chg="modSld">
      <pc:chgData name="Sek Mun Foong" userId="5684997c-0b3c-49cc-8ceb-e9405e163f33" providerId="ADAL" clId="{1D7D1553-B018-4F5E-A147-0E4409A4DDBF}" dt="2025-02-13T04:13:02.471" v="1" actId="20577"/>
      <pc:docMkLst>
        <pc:docMk/>
      </pc:docMkLst>
      <pc:sldChg chg="modSp mod">
        <pc:chgData name="Sek Mun Foong" userId="5684997c-0b3c-49cc-8ceb-e9405e163f33" providerId="ADAL" clId="{1D7D1553-B018-4F5E-A147-0E4409A4DDBF}" dt="2025-02-13T04:13:02.471" v="1" actId="20577"/>
        <pc:sldMkLst>
          <pc:docMk/>
          <pc:sldMk cId="316463801" sldId="2147476199"/>
        </pc:sldMkLst>
        <pc:graphicFrameChg chg="modGraphic">
          <ac:chgData name="Sek Mun Foong" userId="5684997c-0b3c-49cc-8ceb-e9405e163f33" providerId="ADAL" clId="{1D7D1553-B018-4F5E-A147-0E4409A4DDBF}" dt="2025-02-13T04:13:02.471" v="1" actId="20577"/>
          <ac:graphicFrameMkLst>
            <pc:docMk/>
            <pc:sldMk cId="316463801" sldId="2147476199"/>
            <ac:graphicFrameMk id="4" creationId="{00000000-0000-0000-0000-000000000000}"/>
          </ac:graphicFrameMkLst>
        </pc:graphicFrameChg>
      </pc:sldChg>
    </pc:docChg>
  </pc:docChgLst>
  <pc:docChgLst>
    <pc:chgData name="Sek Mun Foong" userId="5684997c-0b3c-49cc-8ceb-e9405e163f33" providerId="ADAL" clId="{2F7F7B73-30B6-4C2F-ADF1-4FF1F36D4170}"/>
    <pc:docChg chg="undo redo custSel delSld modSld sldOrd modMainMaster">
      <pc:chgData name="Sek Mun Foong" userId="5684997c-0b3c-49cc-8ceb-e9405e163f33" providerId="ADAL" clId="{2F7F7B73-30B6-4C2F-ADF1-4FF1F36D4170}" dt="2025-01-21T08:30:25.901" v="91"/>
      <pc:docMkLst>
        <pc:docMk/>
      </pc:docMkLst>
      <pc:sldChg chg="delSp modSp mod">
        <pc:chgData name="Sek Mun Foong" userId="5684997c-0b3c-49cc-8ceb-e9405e163f33" providerId="ADAL" clId="{2F7F7B73-30B6-4C2F-ADF1-4FF1F36D4170}" dt="2025-01-21T08:30:25.901" v="91"/>
        <pc:sldMkLst>
          <pc:docMk/>
          <pc:sldMk cId="672808892" sldId="2147476188"/>
        </pc:sldMkLst>
        <pc:spChg chg="mod">
          <ac:chgData name="Sek Mun Foong" userId="5684997c-0b3c-49cc-8ceb-e9405e163f33" providerId="ADAL" clId="{2F7F7B73-30B6-4C2F-ADF1-4FF1F36D4170}" dt="2025-01-15T05:11:00.951" v="60" actId="34135"/>
          <ac:spMkLst>
            <pc:docMk/>
            <pc:sldMk cId="672808892" sldId="2147476188"/>
            <ac:spMk id="2" creationId="{D72F4609-6273-92B0-D439-7BC65391C608}"/>
          </ac:spMkLst>
        </pc:spChg>
        <pc:spChg chg="mod">
          <ac:chgData name="Sek Mun Foong" userId="5684997c-0b3c-49cc-8ceb-e9405e163f33" providerId="ADAL" clId="{2F7F7B73-30B6-4C2F-ADF1-4FF1F36D4170}" dt="2025-01-21T08:30:25.901" v="91"/>
          <ac:spMkLst>
            <pc:docMk/>
            <pc:sldMk cId="672808892" sldId="2147476188"/>
            <ac:spMk id="7" creationId="{59E55783-AA2D-DC29-AB0B-45111190464B}"/>
          </ac:spMkLst>
        </pc:spChg>
      </pc:sldChg>
      <pc:sldChg chg="del">
        <pc:chgData name="Sek Mun Foong" userId="5684997c-0b3c-49cc-8ceb-e9405e163f33" providerId="ADAL" clId="{2F7F7B73-30B6-4C2F-ADF1-4FF1F36D4170}" dt="2025-01-15T02:34:08.312" v="43" actId="47"/>
        <pc:sldMkLst>
          <pc:docMk/>
          <pc:sldMk cId="3472453432" sldId="2147476191"/>
        </pc:sldMkLst>
      </pc:sldChg>
      <pc:sldChg chg="del">
        <pc:chgData name="Sek Mun Foong" userId="5684997c-0b3c-49cc-8ceb-e9405e163f33" providerId="ADAL" clId="{2F7F7B73-30B6-4C2F-ADF1-4FF1F36D4170}" dt="2025-01-15T02:34:10.183" v="44" actId="47"/>
        <pc:sldMkLst>
          <pc:docMk/>
          <pc:sldMk cId="683016969" sldId="2147476197"/>
        </pc:sldMkLst>
      </pc:sldChg>
      <pc:sldChg chg="addSp delSp modSp mod modClrScheme chgLayout">
        <pc:chgData name="Sek Mun Foong" userId="5684997c-0b3c-49cc-8ceb-e9405e163f33" providerId="ADAL" clId="{2F7F7B73-30B6-4C2F-ADF1-4FF1F36D4170}" dt="2025-01-15T05:47:15.717" v="83" actId="34135"/>
        <pc:sldMkLst>
          <pc:docMk/>
          <pc:sldMk cId="316463801" sldId="2147476199"/>
        </pc:sldMkLst>
        <pc:spChg chg="mod ord">
          <ac:chgData name="Sek Mun Foong" userId="5684997c-0b3c-49cc-8ceb-e9405e163f33" providerId="ADAL" clId="{2F7F7B73-30B6-4C2F-ADF1-4FF1F36D4170}" dt="2025-01-15T05:47:07.817" v="82" actId="700"/>
          <ac:spMkLst>
            <pc:docMk/>
            <pc:sldMk cId="316463801" sldId="2147476199"/>
            <ac:spMk id="2" creationId="{0DCAF3C8-F8E3-B384-32D1-07155CF51914}"/>
          </ac:spMkLst>
        </pc:spChg>
        <pc:spChg chg="mod">
          <ac:chgData name="Sek Mun Foong" userId="5684997c-0b3c-49cc-8ceb-e9405e163f33" providerId="ADAL" clId="{2F7F7B73-30B6-4C2F-ADF1-4FF1F36D4170}" dt="2025-01-15T05:47:15.717" v="83" actId="34135"/>
          <ac:spMkLst>
            <pc:docMk/>
            <pc:sldMk cId="316463801" sldId="2147476199"/>
            <ac:spMk id="3" creationId="{28EE754D-7106-5969-E2B9-91B9295F0656}"/>
          </ac:spMkLst>
        </pc:spChg>
        <pc:graphicFrameChg chg="mod ord modGraphic">
          <ac:chgData name="Sek Mun Foong" userId="5684997c-0b3c-49cc-8ceb-e9405e163f33" providerId="ADAL" clId="{2F7F7B73-30B6-4C2F-ADF1-4FF1F36D4170}" dt="2025-01-15T05:47:07.817" v="82" actId="700"/>
          <ac:graphicFrameMkLst>
            <pc:docMk/>
            <pc:sldMk cId="316463801" sldId="2147476199"/>
            <ac:graphicFrameMk id="4" creationId="{00000000-0000-0000-0000-000000000000}"/>
          </ac:graphicFrameMkLst>
        </pc:graphicFrameChg>
      </pc:sldChg>
      <pc:sldChg chg="modSp mod">
        <pc:chgData name="Sek Mun Foong" userId="5684997c-0b3c-49cc-8ceb-e9405e163f33" providerId="ADAL" clId="{2F7F7B73-30B6-4C2F-ADF1-4FF1F36D4170}" dt="2025-01-15T05:48:11.458" v="85" actId="1076"/>
        <pc:sldMkLst>
          <pc:docMk/>
          <pc:sldMk cId="1142527032" sldId="2147476200"/>
        </pc:sldMkLst>
        <pc:spChg chg="mod">
          <ac:chgData name="Sek Mun Foong" userId="5684997c-0b3c-49cc-8ceb-e9405e163f33" providerId="ADAL" clId="{2F7F7B73-30B6-4C2F-ADF1-4FF1F36D4170}" dt="2025-01-15T05:48:11.458" v="85" actId="1076"/>
          <ac:spMkLst>
            <pc:docMk/>
            <pc:sldMk cId="1142527032" sldId="2147476200"/>
            <ac:spMk id="8" creationId="{90FE6878-4A7F-3EC5-B140-1F0CDE5D99C9}"/>
          </ac:spMkLst>
        </pc:spChg>
      </pc:sldChg>
      <pc:sldChg chg="modSp mod">
        <pc:chgData name="Sek Mun Foong" userId="5684997c-0b3c-49cc-8ceb-e9405e163f33" providerId="ADAL" clId="{2F7F7B73-30B6-4C2F-ADF1-4FF1F36D4170}" dt="2025-01-15T08:29:06.795" v="90" actId="34136"/>
        <pc:sldMkLst>
          <pc:docMk/>
          <pc:sldMk cId="442405102" sldId="2147476205"/>
        </pc:sldMkLst>
        <pc:spChg chg="mod">
          <ac:chgData name="Sek Mun Foong" userId="5684997c-0b3c-49cc-8ceb-e9405e163f33" providerId="ADAL" clId="{2F7F7B73-30B6-4C2F-ADF1-4FF1F36D4170}" dt="2025-01-15T05:11:06.458" v="61" actId="34135"/>
          <ac:spMkLst>
            <pc:docMk/>
            <pc:sldMk cId="442405102" sldId="2147476205"/>
            <ac:spMk id="2" creationId="{0DCAF3C8-F8E3-B384-32D1-07155CF51914}"/>
          </ac:spMkLst>
        </pc:spChg>
        <pc:spChg chg="mod ord">
          <ac:chgData name="Sek Mun Foong" userId="5684997c-0b3c-49cc-8ceb-e9405e163f33" providerId="ADAL" clId="{2F7F7B73-30B6-4C2F-ADF1-4FF1F36D4170}" dt="2025-01-15T08:29:06.795" v="90" actId="34136"/>
          <ac:spMkLst>
            <pc:docMk/>
            <pc:sldMk cId="442405102" sldId="2147476205"/>
            <ac:spMk id="8" creationId="{AFEF0D67-3EDA-C83C-4168-13BDE253E926}"/>
          </ac:spMkLst>
        </pc:spChg>
        <pc:spChg chg="mod">
          <ac:chgData name="Sek Mun Foong" userId="5684997c-0b3c-49cc-8ceb-e9405e163f33" providerId="ADAL" clId="{2F7F7B73-30B6-4C2F-ADF1-4FF1F36D4170}" dt="2025-01-15T08:28:50.934" v="87" actId="34135"/>
          <ac:spMkLst>
            <pc:docMk/>
            <pc:sldMk cId="442405102" sldId="2147476205"/>
            <ac:spMk id="9" creationId="{A767E73C-4F4B-87A8-3FED-DFE301AAB85D}"/>
          </ac:spMkLst>
        </pc:spChg>
      </pc:sldChg>
      <pc:sldChg chg="del">
        <pc:chgData name="Sek Mun Foong" userId="5684997c-0b3c-49cc-8ceb-e9405e163f33" providerId="ADAL" clId="{2F7F7B73-30B6-4C2F-ADF1-4FF1F36D4170}" dt="2025-01-15T02:34:03.831" v="41" actId="47"/>
        <pc:sldMkLst>
          <pc:docMk/>
          <pc:sldMk cId="1891387366" sldId="2147476206"/>
        </pc:sldMkLst>
      </pc:sldChg>
      <pc:sldChg chg="del">
        <pc:chgData name="Sek Mun Foong" userId="5684997c-0b3c-49cc-8ceb-e9405e163f33" providerId="ADAL" clId="{2F7F7B73-30B6-4C2F-ADF1-4FF1F36D4170}" dt="2025-01-15T02:34:06.124" v="42" actId="47"/>
        <pc:sldMkLst>
          <pc:docMk/>
          <pc:sldMk cId="4096136025" sldId="2147476208"/>
        </pc:sldMkLst>
      </pc:sldChg>
      <pc:sldChg chg="ord">
        <pc:chgData name="Sek Mun Foong" userId="5684997c-0b3c-49cc-8ceb-e9405e163f33" providerId="ADAL" clId="{2F7F7B73-30B6-4C2F-ADF1-4FF1F36D4170}" dt="2025-01-15T02:32:42.776" v="40"/>
        <pc:sldMkLst>
          <pc:docMk/>
          <pc:sldMk cId="2071919762" sldId="2147476212"/>
        </pc:sldMkLst>
      </pc:sldChg>
      <pc:sldChg chg="modSp mod">
        <pc:chgData name="Sek Mun Foong" userId="5684997c-0b3c-49cc-8ceb-e9405e163f33" providerId="ADAL" clId="{2F7F7B73-30B6-4C2F-ADF1-4FF1F36D4170}" dt="2025-01-15T08:28:40.957" v="86" actId="34135"/>
        <pc:sldMkLst>
          <pc:docMk/>
          <pc:sldMk cId="2849624484" sldId="2147476213"/>
        </pc:sldMkLst>
        <pc:spChg chg="mod">
          <ac:chgData name="Sek Mun Foong" userId="5684997c-0b3c-49cc-8ceb-e9405e163f33" providerId="ADAL" clId="{2F7F7B73-30B6-4C2F-ADF1-4FF1F36D4170}" dt="2025-01-15T05:11:23.691" v="66" actId="34135"/>
          <ac:spMkLst>
            <pc:docMk/>
            <pc:sldMk cId="2849624484" sldId="2147476213"/>
            <ac:spMk id="2" creationId="{0DCAF3C8-F8E3-B384-32D1-07155CF51914}"/>
          </ac:spMkLst>
        </pc:spChg>
        <pc:spChg chg="mod">
          <ac:chgData name="Sek Mun Foong" userId="5684997c-0b3c-49cc-8ceb-e9405e163f33" providerId="ADAL" clId="{2F7F7B73-30B6-4C2F-ADF1-4FF1F36D4170}" dt="2025-01-15T08:28:40.957" v="86" actId="34135"/>
          <ac:spMkLst>
            <pc:docMk/>
            <pc:sldMk cId="2849624484" sldId="2147476213"/>
            <ac:spMk id="9" creationId="{A767E73C-4F4B-87A8-3FED-DFE301AAB85D}"/>
          </ac:spMkLst>
        </pc:spChg>
      </pc:sldChg>
      <pc:sldMasterChg chg="addSp delSp modSp mod modSldLayout">
        <pc:chgData name="Sek Mun Foong" userId="5684997c-0b3c-49cc-8ceb-e9405e163f33" providerId="ADAL" clId="{2F7F7B73-30B6-4C2F-ADF1-4FF1F36D4170}" dt="2025-01-15T05:46:25.879" v="78" actId="1076"/>
        <pc:sldMasterMkLst>
          <pc:docMk/>
          <pc:sldMasterMk cId="334508763" sldId="2147483648"/>
        </pc:sldMasterMkLst>
        <pc:spChg chg="mod">
          <ac:chgData name="Sek Mun Foong" userId="5684997c-0b3c-49cc-8ceb-e9405e163f33" providerId="ADAL" clId="{2F7F7B73-30B6-4C2F-ADF1-4FF1F36D4170}" dt="2025-01-15T05:14:36.707" v="75" actId="14100"/>
          <ac:spMkLst>
            <pc:docMk/>
            <pc:sldMasterMk cId="334508763" sldId="2147483648"/>
            <ac:spMk id="2" creationId="{2CAF2FC6-5894-6B71-DDA9-1BF908DA7A9C}"/>
          </ac:spMkLst>
        </pc:spChg>
        <pc:spChg chg="mod">
          <ac:chgData name="Sek Mun Foong" userId="5684997c-0b3c-49cc-8ceb-e9405e163f33" providerId="ADAL" clId="{2F7F7B73-30B6-4C2F-ADF1-4FF1F36D4170}" dt="2025-01-15T05:14:25.825" v="73" actId="14100"/>
          <ac:spMkLst>
            <pc:docMk/>
            <pc:sldMasterMk cId="334508763" sldId="2147483648"/>
            <ac:spMk id="3" creationId="{0E529A20-4587-96A2-83C4-016B13A1457D}"/>
          </ac:spMkLst>
        </pc:spChg>
        <pc:spChg chg="mod">
          <ac:chgData name="Sek Mun Foong" userId="5684997c-0b3c-49cc-8ceb-e9405e163f33" providerId="ADAL" clId="{2F7F7B73-30B6-4C2F-ADF1-4FF1F36D4170}" dt="2025-01-15T05:10:37.547" v="58" actId="34135"/>
          <ac:spMkLst>
            <pc:docMk/>
            <pc:sldMasterMk cId="334508763" sldId="2147483648"/>
            <ac:spMk id="4" creationId="{4DB9D48A-F361-0D29-C3B2-3847B9E7B7C8}"/>
          </ac:spMkLst>
        </pc:spChg>
        <pc:spChg chg="mod">
          <ac:chgData name="Sek Mun Foong" userId="5684997c-0b3c-49cc-8ceb-e9405e163f33" providerId="ADAL" clId="{2F7F7B73-30B6-4C2F-ADF1-4FF1F36D4170}" dt="2025-01-15T05:10:41.100" v="59" actId="34135"/>
          <ac:spMkLst>
            <pc:docMk/>
            <pc:sldMasterMk cId="334508763" sldId="2147483648"/>
            <ac:spMk id="5" creationId="{E2454D0F-F972-BD77-4151-2D1911047078}"/>
          </ac:spMkLst>
        </pc:spChg>
        <pc:spChg chg="add del mod">
          <ac:chgData name="Sek Mun Foong" userId="5684997c-0b3c-49cc-8ceb-e9405e163f33" providerId="ADAL" clId="{2F7F7B73-30B6-4C2F-ADF1-4FF1F36D4170}" dt="2025-01-15T05:46:14.361" v="76" actId="34135"/>
          <ac:spMkLst>
            <pc:docMk/>
            <pc:sldMasterMk cId="334508763" sldId="2147483648"/>
            <ac:spMk id="6" creationId="{51C8711C-E1DD-07B7-273F-D28E16AA233C}"/>
          </ac:spMkLst>
        </pc:spChg>
        <pc:sldLayoutChg chg="addSp modSp mod">
          <pc:chgData name="Sek Mun Foong" userId="5684997c-0b3c-49cc-8ceb-e9405e163f33" providerId="ADAL" clId="{2F7F7B73-30B6-4C2F-ADF1-4FF1F36D4170}" dt="2025-01-15T05:46:25.879" v="78" actId="1076"/>
          <pc:sldLayoutMkLst>
            <pc:docMk/>
            <pc:sldMasterMk cId="334508763" sldId="2147483648"/>
            <pc:sldLayoutMk cId="3936739776" sldId="2147483649"/>
          </pc:sldLayoutMkLst>
          <pc:spChg chg="add mod">
            <ac:chgData name="Sek Mun Foong" userId="5684997c-0b3c-49cc-8ceb-e9405e163f33" providerId="ADAL" clId="{2F7F7B73-30B6-4C2F-ADF1-4FF1F36D4170}" dt="2025-01-15T05:46:25.879" v="78" actId="1076"/>
            <ac:spMkLst>
              <pc:docMk/>
              <pc:sldMasterMk cId="334508763" sldId="2147483648"/>
              <pc:sldLayoutMk cId="3936739776" sldId="2147483649"/>
              <ac:spMk id="8" creationId="{1B38A86D-A561-3AC9-5874-2D54C1BB0F8A}"/>
            </ac:spMkLst>
          </pc:spChg>
          <pc:picChg chg="add mod">
            <ac:chgData name="Sek Mun Foong" userId="5684997c-0b3c-49cc-8ceb-e9405e163f33" providerId="ADAL" clId="{2F7F7B73-30B6-4C2F-ADF1-4FF1F36D4170}" dt="2025-01-15T04:58:56.484" v="46" actId="1076"/>
            <ac:picMkLst>
              <pc:docMk/>
              <pc:sldMasterMk cId="334508763" sldId="2147483648"/>
              <pc:sldLayoutMk cId="3936739776" sldId="2147483649"/>
              <ac:picMk id="7" creationId="{02E7EB15-1D5C-3B0A-255F-F73029C09712}"/>
            </ac:picMkLst>
          </pc:picChg>
        </pc:sldLayoutChg>
      </pc:sldMasterChg>
    </pc:docChg>
  </pc:docChgLst>
  <pc:docChgLst>
    <pc:chgData name="Sek Mun Foong" userId="5684997c-0b3c-49cc-8ceb-e9405e163f33" providerId="ADAL" clId="{F5AACC71-B48E-4E31-B969-B1B2CD87E040}"/>
    <pc:docChg chg="undo redo custSel modSld">
      <pc:chgData name="Sek Mun Foong" userId="5684997c-0b3c-49cc-8ceb-e9405e163f33" providerId="ADAL" clId="{F5AACC71-B48E-4E31-B969-B1B2CD87E040}" dt="2025-02-25T10:44:29.217" v="994" actId="20577"/>
      <pc:docMkLst>
        <pc:docMk/>
      </pc:docMkLst>
      <pc:sldChg chg="addSp delSp modSp mod modClrScheme chgLayout">
        <pc:chgData name="Sek Mun Foong" userId="5684997c-0b3c-49cc-8ceb-e9405e163f33" providerId="ADAL" clId="{F5AACC71-B48E-4E31-B969-B1B2CD87E040}" dt="2025-02-24T08:42:59.778" v="912" actId="478"/>
        <pc:sldMkLst>
          <pc:docMk/>
          <pc:sldMk cId="2251853452" sldId="2147475842"/>
        </pc:sldMkLst>
        <pc:spChg chg="mod ord">
          <ac:chgData name="Sek Mun Foong" userId="5684997c-0b3c-49cc-8ceb-e9405e163f33" providerId="ADAL" clId="{F5AACC71-B48E-4E31-B969-B1B2CD87E040}" dt="2025-02-24T08:42:52.527" v="910" actId="700"/>
          <ac:spMkLst>
            <pc:docMk/>
            <pc:sldMk cId="2251853452" sldId="2147475842"/>
            <ac:spMk id="2" creationId="{3403FC86-AF09-ECA8-AA96-55FABAD290A8}"/>
          </ac:spMkLst>
        </pc:spChg>
        <pc:spChg chg="add del mod ord">
          <ac:chgData name="Sek Mun Foong" userId="5684997c-0b3c-49cc-8ceb-e9405e163f33" providerId="ADAL" clId="{F5AACC71-B48E-4E31-B969-B1B2CD87E040}" dt="2025-02-24T08:42:56.869" v="911" actId="478"/>
          <ac:spMkLst>
            <pc:docMk/>
            <pc:sldMk cId="2251853452" sldId="2147475842"/>
            <ac:spMk id="4" creationId="{67EBF6BF-C8E8-E0FD-1313-125853A08988}"/>
          </ac:spMkLst>
        </pc:spChg>
        <pc:spChg chg="add del mod ord">
          <ac:chgData name="Sek Mun Foong" userId="5684997c-0b3c-49cc-8ceb-e9405e163f33" providerId="ADAL" clId="{F5AACC71-B48E-4E31-B969-B1B2CD87E040}" dt="2025-02-24T08:42:59.778" v="912" actId="478"/>
          <ac:spMkLst>
            <pc:docMk/>
            <pc:sldMk cId="2251853452" sldId="2147475842"/>
            <ac:spMk id="6" creationId="{CA0F7F50-4791-6EBA-A8D9-957D0DB16528}"/>
          </ac:spMkLst>
        </pc:spChg>
        <pc:picChg chg="del">
          <ac:chgData name="Sek Mun Foong" userId="5684997c-0b3c-49cc-8ceb-e9405e163f33" providerId="ADAL" clId="{F5AACC71-B48E-4E31-B969-B1B2CD87E040}" dt="2025-02-24T06:05:51.572" v="541" actId="478"/>
          <ac:picMkLst>
            <pc:docMk/>
            <pc:sldMk cId="2251853452" sldId="2147475842"/>
            <ac:picMk id="5" creationId="{14C275D0-CBFB-C48F-5F24-738B0A64B647}"/>
          </ac:picMkLst>
        </pc:picChg>
      </pc:sldChg>
      <pc:sldChg chg="delSp modSp mod">
        <pc:chgData name="Sek Mun Foong" userId="5684997c-0b3c-49cc-8ceb-e9405e163f33" providerId="ADAL" clId="{F5AACC71-B48E-4E31-B969-B1B2CD87E040}" dt="2025-02-24T08:45:26.021" v="924" actId="2711"/>
        <pc:sldMkLst>
          <pc:docMk/>
          <pc:sldMk cId="672808892" sldId="2147476188"/>
        </pc:sldMkLst>
        <pc:spChg chg="mod">
          <ac:chgData name="Sek Mun Foong" userId="5684997c-0b3c-49cc-8ceb-e9405e163f33" providerId="ADAL" clId="{F5AACC71-B48E-4E31-B969-B1B2CD87E040}" dt="2025-02-24T08:45:26.021" v="924" actId="2711"/>
          <ac:spMkLst>
            <pc:docMk/>
            <pc:sldMk cId="672808892" sldId="2147476188"/>
            <ac:spMk id="2" creationId="{D72F4609-6273-92B0-D439-7BC65391C608}"/>
          </ac:spMkLst>
        </pc:spChg>
        <pc:spChg chg="mod">
          <ac:chgData name="Sek Mun Foong" userId="5684997c-0b3c-49cc-8ceb-e9405e163f33" providerId="ADAL" clId="{F5AACC71-B48E-4E31-B969-B1B2CD87E040}" dt="2025-02-24T05:30:23.663" v="258" actId="113"/>
          <ac:spMkLst>
            <pc:docMk/>
            <pc:sldMk cId="672808892" sldId="2147476188"/>
            <ac:spMk id="7" creationId="{59E55783-AA2D-DC29-AB0B-45111190464B}"/>
          </ac:spMkLst>
        </pc:spChg>
      </pc:sldChg>
      <pc:sldChg chg="addSp delSp modSp mod">
        <pc:chgData name="Sek Mun Foong" userId="5684997c-0b3c-49cc-8ceb-e9405e163f33" providerId="ADAL" clId="{F5AACC71-B48E-4E31-B969-B1B2CD87E040}" dt="2025-02-25T10:44:29.217" v="994" actId="20577"/>
        <pc:sldMkLst>
          <pc:docMk/>
          <pc:sldMk cId="2934741389" sldId="2147476198"/>
        </pc:sldMkLst>
        <pc:spChg chg="mod">
          <ac:chgData name="Sek Mun Foong" userId="5684997c-0b3c-49cc-8ceb-e9405e163f33" providerId="ADAL" clId="{F5AACC71-B48E-4E31-B969-B1B2CD87E040}" dt="2025-02-24T08:43:34.273" v="915" actId="2711"/>
          <ac:spMkLst>
            <pc:docMk/>
            <pc:sldMk cId="2934741389" sldId="2147476198"/>
            <ac:spMk id="2" creationId="{6F2438B0-E775-8FB9-04FB-10178A543E4C}"/>
          </ac:spMkLst>
        </pc:spChg>
        <pc:spChg chg="add del mod">
          <ac:chgData name="Sek Mun Foong" userId="5684997c-0b3c-49cc-8ceb-e9405e163f33" providerId="ADAL" clId="{F5AACC71-B48E-4E31-B969-B1B2CD87E040}" dt="2025-02-24T06:06:41.492" v="579" actId="478"/>
          <ac:spMkLst>
            <pc:docMk/>
            <pc:sldMk cId="2934741389" sldId="2147476198"/>
            <ac:spMk id="4" creationId="{1194FFA2-7698-AB95-F712-C714ADC51DFE}"/>
          </ac:spMkLst>
        </pc:spChg>
        <pc:spChg chg="add mod">
          <ac:chgData name="Sek Mun Foong" userId="5684997c-0b3c-49cc-8ceb-e9405e163f33" providerId="ADAL" clId="{F5AACC71-B48E-4E31-B969-B1B2CD87E040}" dt="2025-02-25T10:44:29.217" v="994" actId="20577"/>
          <ac:spMkLst>
            <pc:docMk/>
            <pc:sldMk cId="2934741389" sldId="2147476198"/>
            <ac:spMk id="5" creationId="{8AA5F4E2-6C84-9EA3-96A6-D8603D61C21C}"/>
          </ac:spMkLst>
        </pc:spChg>
        <pc:spChg chg="add mod">
          <ac:chgData name="Sek Mun Foong" userId="5684997c-0b3c-49cc-8ceb-e9405e163f33" providerId="ADAL" clId="{F5AACC71-B48E-4E31-B969-B1B2CD87E040}" dt="2025-02-24T08:43:34.273" v="915" actId="2711"/>
          <ac:spMkLst>
            <pc:docMk/>
            <pc:sldMk cId="2934741389" sldId="2147476198"/>
            <ac:spMk id="6" creationId="{2EE817B2-356E-C3BB-DD5D-6C18CFFF2620}"/>
          </ac:spMkLst>
        </pc:spChg>
        <pc:spChg chg="mod">
          <ac:chgData name="Sek Mun Foong" userId="5684997c-0b3c-49cc-8ceb-e9405e163f33" providerId="ADAL" clId="{F5AACC71-B48E-4E31-B969-B1B2CD87E040}" dt="2025-02-24T08:43:34.273" v="915" actId="2711"/>
          <ac:spMkLst>
            <pc:docMk/>
            <pc:sldMk cId="2934741389" sldId="2147476198"/>
            <ac:spMk id="9" creationId="{FB788EC2-5CF5-DDC2-15EC-E664C4E730D8}"/>
          </ac:spMkLst>
        </pc:spChg>
        <pc:spChg chg="mod">
          <ac:chgData name="Sek Mun Foong" userId="5684997c-0b3c-49cc-8ceb-e9405e163f33" providerId="ADAL" clId="{F5AACC71-B48E-4E31-B969-B1B2CD87E040}" dt="2025-02-24T08:43:34.273" v="915" actId="2711"/>
          <ac:spMkLst>
            <pc:docMk/>
            <pc:sldMk cId="2934741389" sldId="2147476198"/>
            <ac:spMk id="10" creationId="{5D23C0DA-C7ED-191D-6531-F160464E0DC6}"/>
          </ac:spMkLst>
        </pc:spChg>
        <pc:spChg chg="mod">
          <ac:chgData name="Sek Mun Foong" userId="5684997c-0b3c-49cc-8ceb-e9405e163f33" providerId="ADAL" clId="{F5AACC71-B48E-4E31-B969-B1B2CD87E040}" dt="2025-02-24T08:43:34.273" v="915" actId="2711"/>
          <ac:spMkLst>
            <pc:docMk/>
            <pc:sldMk cId="2934741389" sldId="2147476198"/>
            <ac:spMk id="14" creationId="{4E0E74A5-C0C8-39C3-C3DF-4A5AFA60FDFB}"/>
          </ac:spMkLst>
        </pc:spChg>
        <pc:graphicFrameChg chg="add mod modGraphic">
          <ac:chgData name="Sek Mun Foong" userId="5684997c-0b3c-49cc-8ceb-e9405e163f33" providerId="ADAL" clId="{F5AACC71-B48E-4E31-B969-B1B2CD87E040}" dt="2025-02-24T08:43:34.273" v="915" actId="2711"/>
          <ac:graphicFrameMkLst>
            <pc:docMk/>
            <pc:sldMk cId="2934741389" sldId="2147476198"/>
            <ac:graphicFrameMk id="3" creationId="{873AFD90-85B0-AEAE-0DD9-8182E15D7E3A}"/>
          </ac:graphicFrameMkLst>
        </pc:graphicFrameChg>
      </pc:sldChg>
      <pc:sldChg chg="modSp mod">
        <pc:chgData name="Sek Mun Foong" userId="5684997c-0b3c-49cc-8ceb-e9405e163f33" providerId="ADAL" clId="{F5AACC71-B48E-4E31-B969-B1B2CD87E040}" dt="2025-02-24T08:44:53.670" v="921" actId="2711"/>
        <pc:sldMkLst>
          <pc:docMk/>
          <pc:sldMk cId="316463801" sldId="2147476199"/>
        </pc:sldMkLst>
        <pc:spChg chg="mod">
          <ac:chgData name="Sek Mun Foong" userId="5684997c-0b3c-49cc-8ceb-e9405e163f33" providerId="ADAL" clId="{F5AACC71-B48E-4E31-B969-B1B2CD87E040}" dt="2025-02-24T08:44:53.670" v="921" actId="2711"/>
          <ac:spMkLst>
            <pc:docMk/>
            <pc:sldMk cId="316463801" sldId="2147476199"/>
            <ac:spMk id="2" creationId="{0DCAF3C8-F8E3-B384-32D1-07155CF51914}"/>
          </ac:spMkLst>
        </pc:spChg>
        <pc:spChg chg="mod">
          <ac:chgData name="Sek Mun Foong" userId="5684997c-0b3c-49cc-8ceb-e9405e163f33" providerId="ADAL" clId="{F5AACC71-B48E-4E31-B969-B1B2CD87E040}" dt="2025-02-24T08:44:53.670" v="921" actId="2711"/>
          <ac:spMkLst>
            <pc:docMk/>
            <pc:sldMk cId="316463801" sldId="2147476199"/>
            <ac:spMk id="3" creationId="{28EE754D-7106-5969-E2B9-91B9295F0656}"/>
          </ac:spMkLst>
        </pc:spChg>
        <pc:graphicFrameChg chg="modGraphic">
          <ac:chgData name="Sek Mun Foong" userId="5684997c-0b3c-49cc-8ceb-e9405e163f33" providerId="ADAL" clId="{F5AACC71-B48E-4E31-B969-B1B2CD87E040}" dt="2025-02-24T05:32:12.160" v="264" actId="20577"/>
          <ac:graphicFrameMkLst>
            <pc:docMk/>
            <pc:sldMk cId="316463801" sldId="2147476199"/>
            <ac:graphicFrameMk id="4" creationId="{00000000-0000-0000-0000-000000000000}"/>
          </ac:graphicFrameMkLst>
        </pc:graphicFrameChg>
      </pc:sldChg>
      <pc:sldChg chg="modSp mod">
        <pc:chgData name="Sek Mun Foong" userId="5684997c-0b3c-49cc-8ceb-e9405e163f33" providerId="ADAL" clId="{F5AACC71-B48E-4E31-B969-B1B2CD87E040}" dt="2025-02-24T08:44:46.087" v="920" actId="2711"/>
        <pc:sldMkLst>
          <pc:docMk/>
          <pc:sldMk cId="1142527032" sldId="2147476200"/>
        </pc:sldMkLst>
        <pc:spChg chg="mod">
          <ac:chgData name="Sek Mun Foong" userId="5684997c-0b3c-49cc-8ceb-e9405e163f33" providerId="ADAL" clId="{F5AACC71-B48E-4E31-B969-B1B2CD87E040}" dt="2025-02-24T08:44:46.087" v="920" actId="2711"/>
          <ac:spMkLst>
            <pc:docMk/>
            <pc:sldMk cId="1142527032" sldId="2147476200"/>
            <ac:spMk id="8" creationId="{90FE6878-4A7F-3EC5-B140-1F0CDE5D99C9}"/>
          </ac:spMkLst>
        </pc:spChg>
      </pc:sldChg>
      <pc:sldChg chg="modSp mod">
        <pc:chgData name="Sek Mun Foong" userId="5684997c-0b3c-49cc-8ceb-e9405e163f33" providerId="ADAL" clId="{F5AACC71-B48E-4E31-B969-B1B2CD87E040}" dt="2025-02-25T06:58:19.708" v="932" actId="6549"/>
        <pc:sldMkLst>
          <pc:docMk/>
          <pc:sldMk cId="442405102" sldId="2147476205"/>
        </pc:sldMkLst>
        <pc:spChg chg="mod">
          <ac:chgData name="Sek Mun Foong" userId="5684997c-0b3c-49cc-8ceb-e9405e163f33" providerId="ADAL" clId="{F5AACC71-B48E-4E31-B969-B1B2CD87E040}" dt="2025-02-24T08:45:19.819" v="923" actId="2711"/>
          <ac:spMkLst>
            <pc:docMk/>
            <pc:sldMk cId="442405102" sldId="2147476205"/>
            <ac:spMk id="2" creationId="{0DCAF3C8-F8E3-B384-32D1-07155CF51914}"/>
          </ac:spMkLst>
        </pc:spChg>
        <pc:spChg chg="mod">
          <ac:chgData name="Sek Mun Foong" userId="5684997c-0b3c-49cc-8ceb-e9405e163f33" providerId="ADAL" clId="{F5AACC71-B48E-4E31-B969-B1B2CD87E040}" dt="2025-02-25T06:58:19.708" v="932" actId="6549"/>
          <ac:spMkLst>
            <pc:docMk/>
            <pc:sldMk cId="442405102" sldId="2147476205"/>
            <ac:spMk id="8" creationId="{AFEF0D67-3EDA-C83C-4168-13BDE253E926}"/>
          </ac:spMkLst>
        </pc:spChg>
        <pc:spChg chg="mod">
          <ac:chgData name="Sek Mun Foong" userId="5684997c-0b3c-49cc-8ceb-e9405e163f33" providerId="ADAL" clId="{F5AACC71-B48E-4E31-B969-B1B2CD87E040}" dt="2025-02-24T08:41:10.891" v="886" actId="1076"/>
          <ac:spMkLst>
            <pc:docMk/>
            <pc:sldMk cId="442405102" sldId="2147476205"/>
            <ac:spMk id="9" creationId="{A767E73C-4F4B-87A8-3FED-DFE301AAB85D}"/>
          </ac:spMkLst>
        </pc:spChg>
      </pc:sldChg>
      <pc:sldChg chg="modSp mod">
        <pc:chgData name="Sek Mun Foong" userId="5684997c-0b3c-49cc-8ceb-e9405e163f33" providerId="ADAL" clId="{F5AACC71-B48E-4E31-B969-B1B2CD87E040}" dt="2025-02-24T08:44:24.291" v="918" actId="2711"/>
        <pc:sldMkLst>
          <pc:docMk/>
          <pc:sldMk cId="2778555199" sldId="2147476207"/>
        </pc:sldMkLst>
        <pc:spChg chg="mod">
          <ac:chgData name="Sek Mun Foong" userId="5684997c-0b3c-49cc-8ceb-e9405e163f33" providerId="ADAL" clId="{F5AACC71-B48E-4E31-B969-B1B2CD87E040}" dt="2025-02-24T08:44:24.291" v="918" actId="2711"/>
          <ac:spMkLst>
            <pc:docMk/>
            <pc:sldMk cId="2778555199" sldId="2147476207"/>
            <ac:spMk id="8" creationId="{90FE6878-4A7F-3EC5-B140-1F0CDE5D99C9}"/>
          </ac:spMkLst>
        </pc:spChg>
        <pc:graphicFrameChg chg="modGraphic">
          <ac:chgData name="Sek Mun Foong" userId="5684997c-0b3c-49cc-8ceb-e9405e163f33" providerId="ADAL" clId="{F5AACC71-B48E-4E31-B969-B1B2CD87E040}" dt="2025-02-24T05:54:54.605" v="346" actId="20577"/>
          <ac:graphicFrameMkLst>
            <pc:docMk/>
            <pc:sldMk cId="2778555199" sldId="2147476207"/>
            <ac:graphicFrameMk id="11" creationId="{F83D325C-4B4E-1134-C6AD-65D6AF5677ED}"/>
          </ac:graphicFrameMkLst>
        </pc:graphicFrameChg>
      </pc:sldChg>
      <pc:sldChg chg="modSp mod">
        <pc:chgData name="Sek Mun Foong" userId="5684997c-0b3c-49cc-8ceb-e9405e163f33" providerId="ADAL" clId="{F5AACC71-B48E-4E31-B969-B1B2CD87E040}" dt="2025-02-24T08:43:24.606" v="914" actId="2711"/>
        <pc:sldMkLst>
          <pc:docMk/>
          <pc:sldMk cId="432795111" sldId="2147476209"/>
        </pc:sldMkLst>
        <pc:spChg chg="mod">
          <ac:chgData name="Sek Mun Foong" userId="5684997c-0b3c-49cc-8ceb-e9405e163f33" providerId="ADAL" clId="{F5AACC71-B48E-4E31-B969-B1B2CD87E040}" dt="2025-02-24T08:43:24.606" v="914" actId="2711"/>
          <ac:spMkLst>
            <pc:docMk/>
            <pc:sldMk cId="432795111" sldId="2147476209"/>
            <ac:spMk id="3" creationId="{F53698F0-5475-9900-DDB9-017D6F9ED043}"/>
          </ac:spMkLst>
        </pc:spChg>
        <pc:spChg chg="mod">
          <ac:chgData name="Sek Mun Foong" userId="5684997c-0b3c-49cc-8ceb-e9405e163f33" providerId="ADAL" clId="{F5AACC71-B48E-4E31-B969-B1B2CD87E040}" dt="2025-02-24T08:43:24.606" v="914" actId="2711"/>
          <ac:spMkLst>
            <pc:docMk/>
            <pc:sldMk cId="432795111" sldId="2147476209"/>
            <ac:spMk id="9" creationId="{FB788EC2-5CF5-DDC2-15EC-E664C4E730D8}"/>
          </ac:spMkLst>
        </pc:spChg>
        <pc:spChg chg="mod">
          <ac:chgData name="Sek Mun Foong" userId="5684997c-0b3c-49cc-8ceb-e9405e163f33" providerId="ADAL" clId="{F5AACC71-B48E-4E31-B969-B1B2CD87E040}" dt="2025-02-24T08:43:24.606" v="914" actId="2711"/>
          <ac:spMkLst>
            <pc:docMk/>
            <pc:sldMk cId="432795111" sldId="2147476209"/>
            <ac:spMk id="10" creationId="{5D23C0DA-C7ED-191D-6531-F160464E0DC6}"/>
          </ac:spMkLst>
        </pc:spChg>
        <pc:spChg chg="mod">
          <ac:chgData name="Sek Mun Foong" userId="5684997c-0b3c-49cc-8ceb-e9405e163f33" providerId="ADAL" clId="{F5AACC71-B48E-4E31-B969-B1B2CD87E040}" dt="2025-02-24T08:43:24.606" v="914" actId="2711"/>
          <ac:spMkLst>
            <pc:docMk/>
            <pc:sldMk cId="432795111" sldId="2147476209"/>
            <ac:spMk id="14" creationId="{4E0E74A5-C0C8-39C3-C3DF-4A5AFA60FDFB}"/>
          </ac:spMkLst>
        </pc:spChg>
        <pc:graphicFrameChg chg="mod modGraphic">
          <ac:chgData name="Sek Mun Foong" userId="5684997c-0b3c-49cc-8ceb-e9405e163f33" providerId="ADAL" clId="{F5AACC71-B48E-4E31-B969-B1B2CD87E040}" dt="2025-02-24T08:43:24.606" v="914" actId="2711"/>
          <ac:graphicFrameMkLst>
            <pc:docMk/>
            <pc:sldMk cId="432795111" sldId="2147476209"/>
            <ac:graphicFrameMk id="4" creationId="{BA6313E1-2B2C-6695-4648-EA6A6D0996A4}"/>
          </ac:graphicFrameMkLst>
        </pc:graphicFrameChg>
      </pc:sldChg>
      <pc:sldChg chg="modSp mod">
        <pc:chgData name="Sek Mun Foong" userId="5684997c-0b3c-49cc-8ceb-e9405e163f33" providerId="ADAL" clId="{F5AACC71-B48E-4E31-B969-B1B2CD87E040}" dt="2025-02-24T08:43:16.110" v="913" actId="2711"/>
        <pc:sldMkLst>
          <pc:docMk/>
          <pc:sldMk cId="2023942971" sldId="2147476210"/>
        </pc:sldMkLst>
        <pc:spChg chg="mod">
          <ac:chgData name="Sek Mun Foong" userId="5684997c-0b3c-49cc-8ceb-e9405e163f33" providerId="ADAL" clId="{F5AACC71-B48E-4E31-B969-B1B2CD87E040}" dt="2025-02-24T08:43:16.110" v="913" actId="2711"/>
          <ac:spMkLst>
            <pc:docMk/>
            <pc:sldMk cId="2023942971" sldId="2147476210"/>
            <ac:spMk id="14" creationId="{4E0E74A5-C0C8-39C3-C3DF-4A5AFA60FDFB}"/>
          </ac:spMkLst>
        </pc:spChg>
      </pc:sldChg>
      <pc:sldChg chg="modSp mod">
        <pc:chgData name="Sek Mun Foong" userId="5684997c-0b3c-49cc-8ceb-e9405e163f33" providerId="ADAL" clId="{F5AACC71-B48E-4E31-B969-B1B2CD87E040}" dt="2025-02-25T10:20:52.151" v="975" actId="20577"/>
        <pc:sldMkLst>
          <pc:docMk/>
          <pc:sldMk cId="2071919762" sldId="2147476212"/>
        </pc:sldMkLst>
        <pc:spChg chg="mod">
          <ac:chgData name="Sek Mun Foong" userId="5684997c-0b3c-49cc-8ceb-e9405e163f33" providerId="ADAL" clId="{F5AACC71-B48E-4E31-B969-B1B2CD87E040}" dt="2025-02-24T08:44:34.659" v="919" actId="2711"/>
          <ac:spMkLst>
            <pc:docMk/>
            <pc:sldMk cId="2071919762" sldId="2147476212"/>
            <ac:spMk id="3" creationId="{E8FAF366-D229-8C11-31F9-0E9F242ADB64}"/>
          </ac:spMkLst>
        </pc:spChg>
        <pc:spChg chg="mod">
          <ac:chgData name="Sek Mun Foong" userId="5684997c-0b3c-49cc-8ceb-e9405e163f33" providerId="ADAL" clId="{F5AACC71-B48E-4E31-B969-B1B2CD87E040}" dt="2025-02-24T08:41:52.381" v="904" actId="14100"/>
          <ac:spMkLst>
            <pc:docMk/>
            <pc:sldMk cId="2071919762" sldId="2147476212"/>
            <ac:spMk id="7" creationId="{3E41D501-93D3-BBFE-732A-6A8D7DD043F8}"/>
          </ac:spMkLst>
        </pc:spChg>
        <pc:graphicFrameChg chg="mod modGraphic">
          <ac:chgData name="Sek Mun Foong" userId="5684997c-0b3c-49cc-8ceb-e9405e163f33" providerId="ADAL" clId="{F5AACC71-B48E-4E31-B969-B1B2CD87E040}" dt="2025-02-25T10:20:52.151" v="975" actId="20577"/>
          <ac:graphicFrameMkLst>
            <pc:docMk/>
            <pc:sldMk cId="2071919762" sldId="2147476212"/>
            <ac:graphicFrameMk id="4" creationId="{E3479876-A1FA-F580-D2A2-A5031815EB8C}"/>
          </ac:graphicFrameMkLst>
        </pc:graphicFrameChg>
      </pc:sldChg>
      <pc:sldChg chg="modSp mod">
        <pc:chgData name="Sek Mun Foong" userId="5684997c-0b3c-49cc-8ceb-e9405e163f33" providerId="ADAL" clId="{F5AACC71-B48E-4E31-B969-B1B2CD87E040}" dt="2025-02-24T08:45:01.416" v="922" actId="2711"/>
        <pc:sldMkLst>
          <pc:docMk/>
          <pc:sldMk cId="2849624484" sldId="2147476213"/>
        </pc:sldMkLst>
        <pc:spChg chg="mod">
          <ac:chgData name="Sek Mun Foong" userId="5684997c-0b3c-49cc-8ceb-e9405e163f33" providerId="ADAL" clId="{F5AACC71-B48E-4E31-B969-B1B2CD87E040}" dt="2025-02-24T08:45:01.416" v="922" actId="2711"/>
          <ac:spMkLst>
            <pc:docMk/>
            <pc:sldMk cId="2849624484" sldId="2147476213"/>
            <ac:spMk id="2" creationId="{0DCAF3C8-F8E3-B384-32D1-07155CF51914}"/>
          </ac:spMkLst>
        </pc:spChg>
        <pc:spChg chg="mod">
          <ac:chgData name="Sek Mun Foong" userId="5684997c-0b3c-49cc-8ceb-e9405e163f33" providerId="ADAL" clId="{F5AACC71-B48E-4E31-B969-B1B2CD87E040}" dt="2025-02-24T08:45:01.416" v="922" actId="2711"/>
          <ac:spMkLst>
            <pc:docMk/>
            <pc:sldMk cId="2849624484" sldId="2147476213"/>
            <ac:spMk id="4" creationId="{C1AA77DF-28BF-173C-D1A7-6B843CBC631C}"/>
          </ac:spMkLst>
        </pc:spChg>
        <pc:spChg chg="mod">
          <ac:chgData name="Sek Mun Foong" userId="5684997c-0b3c-49cc-8ceb-e9405e163f33" providerId="ADAL" clId="{F5AACC71-B48E-4E31-B969-B1B2CD87E040}" dt="2025-02-24T08:45:01.416" v="922" actId="2711"/>
          <ac:spMkLst>
            <pc:docMk/>
            <pc:sldMk cId="2849624484" sldId="2147476213"/>
            <ac:spMk id="9" creationId="{A767E73C-4F4B-87A8-3FED-DFE301AAB85D}"/>
          </ac:spMkLst>
        </pc:spChg>
        <pc:graphicFrameChg chg="mod modGraphic">
          <ac:chgData name="Sek Mun Foong" userId="5684997c-0b3c-49cc-8ceb-e9405e163f33" providerId="ADAL" clId="{F5AACC71-B48E-4E31-B969-B1B2CD87E040}" dt="2025-02-24T05:31:44.875" v="260"/>
          <ac:graphicFrameMkLst>
            <pc:docMk/>
            <pc:sldMk cId="2849624484" sldId="2147476213"/>
            <ac:graphicFrameMk id="3" creationId="{AAEF4EDB-BE31-BB80-B0A3-7B9C555A19A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AB6438-FAEA-4A59-858E-1E65AD9ABC49}" type="datetimeFigureOut">
              <a:rPr lang="en-SG" smtClean="0"/>
              <a:t>25/2/2025</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42EC0-B232-4762-B3A5-B159F80BD576}" type="slidenum">
              <a:rPr lang="en-SG" smtClean="0"/>
              <a:t>‹#›</a:t>
            </a:fld>
            <a:endParaRPr lang="en-SG"/>
          </a:p>
        </p:txBody>
      </p:sp>
    </p:spTree>
    <p:extLst>
      <p:ext uri="{BB962C8B-B14F-4D97-AF65-F5344CB8AC3E}">
        <p14:creationId xmlns:p14="http://schemas.microsoft.com/office/powerpoint/2010/main" val="192011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5"/>
          </p:nvPr>
        </p:nvSpPr>
        <p:spPr/>
        <p:txBody>
          <a:bodyPr/>
          <a:lstStyle/>
          <a:p>
            <a:fld id="{EE842EC0-B232-4762-B3A5-B159F80BD576}" type="slidenum">
              <a:rPr lang="en-SG" smtClean="0"/>
              <a:t>1</a:t>
            </a:fld>
            <a:endParaRPr lang="en-SG"/>
          </a:p>
        </p:txBody>
      </p:sp>
    </p:spTree>
    <p:extLst>
      <p:ext uri="{BB962C8B-B14F-4D97-AF65-F5344CB8AC3E}">
        <p14:creationId xmlns:p14="http://schemas.microsoft.com/office/powerpoint/2010/main" val="2250334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5"/>
          </p:nvPr>
        </p:nvSpPr>
        <p:spPr/>
        <p:txBody>
          <a:bodyPr/>
          <a:lstStyle/>
          <a:p>
            <a:fld id="{EE842EC0-B232-4762-B3A5-B159F80BD576}" type="slidenum">
              <a:rPr lang="en-SG" smtClean="0"/>
              <a:t>11</a:t>
            </a:fld>
            <a:endParaRPr lang="en-SG"/>
          </a:p>
        </p:txBody>
      </p:sp>
    </p:spTree>
    <p:extLst>
      <p:ext uri="{BB962C8B-B14F-4D97-AF65-F5344CB8AC3E}">
        <p14:creationId xmlns:p14="http://schemas.microsoft.com/office/powerpoint/2010/main" val="3994957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B997B-47C2-F298-5CF6-034D49C1B3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FF0E45A5-2F6B-3905-45CD-EECBFC1F0F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3D1D06BC-1A74-B605-6896-9DA6E21BA9CD}"/>
              </a:ext>
            </a:extLst>
          </p:cNvPr>
          <p:cNvSpPr>
            <a:spLocks noGrp="1"/>
          </p:cNvSpPr>
          <p:nvPr>
            <p:ph type="dt" sz="half" idx="10"/>
          </p:nvPr>
        </p:nvSpPr>
        <p:spPr>
          <a:xfrm>
            <a:off x="838200" y="6356350"/>
            <a:ext cx="2743200" cy="365125"/>
          </a:xfrm>
          <a:prstGeom prst="rect">
            <a:avLst/>
          </a:prstGeom>
        </p:spPr>
        <p:txBody>
          <a:bodyPr/>
          <a:lstStyle/>
          <a:p>
            <a:fld id="{9BDE3460-08BA-450A-872C-0C30B1DFA616}" type="datetime1">
              <a:rPr lang="en-SG" smtClean="0"/>
              <a:t>25/2/2025</a:t>
            </a:fld>
            <a:endParaRPr lang="en-SG"/>
          </a:p>
        </p:txBody>
      </p:sp>
      <p:sp>
        <p:nvSpPr>
          <p:cNvPr id="5" name="Footer Placeholder 4">
            <a:extLst>
              <a:ext uri="{FF2B5EF4-FFF2-40B4-BE49-F238E27FC236}">
                <a16:creationId xmlns:a16="http://schemas.microsoft.com/office/drawing/2014/main" id="{0D81F659-D1D3-4449-D2F6-602CBC247D40}"/>
              </a:ext>
            </a:extLst>
          </p:cNvPr>
          <p:cNvSpPr>
            <a:spLocks noGrp="1"/>
          </p:cNvSpPr>
          <p:nvPr>
            <p:ph type="ftr" sz="quarter" idx="11"/>
          </p:nvPr>
        </p:nvSpPr>
        <p:spPr>
          <a:xfrm>
            <a:off x="4038600" y="6356350"/>
            <a:ext cx="4114800" cy="365125"/>
          </a:xfrm>
          <a:prstGeom prst="rect">
            <a:avLst/>
          </a:prstGeom>
        </p:spPr>
        <p:txBody>
          <a:bodyPr/>
          <a:lstStyle/>
          <a:p>
            <a:endParaRPr lang="en-SG" dirty="0"/>
          </a:p>
        </p:txBody>
      </p:sp>
      <p:sp>
        <p:nvSpPr>
          <p:cNvPr id="6" name="Slide Number Placeholder 5">
            <a:extLst>
              <a:ext uri="{FF2B5EF4-FFF2-40B4-BE49-F238E27FC236}">
                <a16:creationId xmlns:a16="http://schemas.microsoft.com/office/drawing/2014/main" id="{E97593CF-5AC2-4AFA-AD57-CB0911D5808B}"/>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pic>
        <p:nvPicPr>
          <p:cNvPr id="7" name="Picture 6">
            <a:extLst>
              <a:ext uri="{FF2B5EF4-FFF2-40B4-BE49-F238E27FC236}">
                <a16:creationId xmlns:a16="http://schemas.microsoft.com/office/drawing/2014/main" id="{02E7EB15-1D5C-3B0A-255F-F73029C09712}"/>
              </a:ext>
            </a:extLst>
          </p:cNvPr>
          <p:cNvPicPr>
            <a:picLocks noChangeAspect="1"/>
          </p:cNvPicPr>
          <p:nvPr userDrawn="1"/>
        </p:nvPicPr>
        <p:blipFill>
          <a:blip r:embed="rId2"/>
          <a:stretch>
            <a:fillRect/>
          </a:stretch>
        </p:blipFill>
        <p:spPr>
          <a:xfrm>
            <a:off x="10802064" y="274458"/>
            <a:ext cx="1103472" cy="426757"/>
          </a:xfrm>
          <a:prstGeom prst="rect">
            <a:avLst/>
          </a:prstGeom>
        </p:spPr>
      </p:pic>
      <p:sp>
        <p:nvSpPr>
          <p:cNvPr id="8" name="TextBox 7">
            <a:extLst>
              <a:ext uri="{FF2B5EF4-FFF2-40B4-BE49-F238E27FC236}">
                <a16:creationId xmlns:a16="http://schemas.microsoft.com/office/drawing/2014/main" id="{1B38A86D-A561-3AC9-5874-2D54C1BB0F8A}"/>
              </a:ext>
            </a:extLst>
          </p:cNvPr>
          <p:cNvSpPr txBox="1"/>
          <p:nvPr userDrawn="1"/>
        </p:nvSpPr>
        <p:spPr>
          <a:xfrm>
            <a:off x="0" y="6192859"/>
            <a:ext cx="12192000" cy="400110"/>
          </a:xfrm>
          <a:prstGeom prst="rect">
            <a:avLst/>
          </a:prstGeom>
          <a:noFill/>
        </p:spPr>
        <p:txBody>
          <a:bodyPr wrap="square" lIns="91440" tIns="45720" rIns="91440" bIns="45720" anchor="t">
            <a:spAutoFit/>
          </a:bodyPr>
          <a:lstStyle/>
          <a:p>
            <a:pPr algn="ctr"/>
            <a:r>
              <a:rPr lang="en-SG" sz="1000" dirty="0">
                <a:latin typeface="Arial" panose="020B0604020202020204" pitchFamily="34" charset="0"/>
                <a:ea typeface="Open Sans" panose="020B0606030504020204" pitchFamily="34" charset="0"/>
                <a:cs typeface="Arial" panose="020B0604020202020204" pitchFamily="34" charset="0"/>
              </a:rPr>
              <a:t>For expeditious review, you are strongly encouraged to keep to a maximum of </a:t>
            </a:r>
            <a:r>
              <a:rPr lang="en-SG" sz="1000" b="1" u="sng" dirty="0">
                <a:latin typeface="Arial" panose="020B0604020202020204" pitchFamily="34" charset="0"/>
                <a:ea typeface="Open Sans" panose="020B0606030504020204" pitchFamily="34" charset="0"/>
                <a:cs typeface="Arial" panose="020B0604020202020204" pitchFamily="34" charset="0"/>
              </a:rPr>
              <a:t>10</a:t>
            </a:r>
            <a:r>
              <a:rPr lang="en-SG" sz="1000" dirty="0">
                <a:latin typeface="Arial" panose="020B0604020202020204" pitchFamily="34" charset="0"/>
                <a:ea typeface="Open Sans" panose="020B0606030504020204" pitchFamily="34" charset="0"/>
                <a:cs typeface="Arial" panose="020B0604020202020204" pitchFamily="34" charset="0"/>
              </a:rPr>
              <a:t> slides for this submission, </a:t>
            </a:r>
          </a:p>
          <a:p>
            <a:pPr algn="ctr"/>
            <a:r>
              <a:rPr lang="en-SG" sz="1000" dirty="0">
                <a:latin typeface="Arial" panose="020B0604020202020204" pitchFamily="34" charset="0"/>
                <a:ea typeface="Open Sans" panose="020B0606030504020204" pitchFamily="34" charset="0"/>
                <a:cs typeface="Arial" panose="020B0604020202020204" pitchFamily="34" charset="0"/>
              </a:rPr>
              <a:t>excluding cover and supplementary slides </a:t>
            </a:r>
            <a:r>
              <a:rPr lang="en-SG" sz="1000" dirty="0">
                <a:latin typeface="Arial" panose="020B0604020202020204" pitchFamily="34" charset="0"/>
                <a:ea typeface="Open Sans"/>
                <a:cs typeface="Arial" panose="020B0604020202020204" pitchFamily="34" charset="0"/>
              </a:rPr>
              <a:t>(e.g. background on industry and technology, detailed project plans, etc.).</a:t>
            </a:r>
            <a:endParaRPr lang="en-SG" sz="1000" dirty="0">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93673977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A8885-EF4B-6BEC-F3D1-87D534B81BD5}"/>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0F1AFF64-F504-8B1A-B033-FAFA726712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7E1FF70-66AE-DA71-BC2A-952226455635}"/>
              </a:ext>
            </a:extLst>
          </p:cNvPr>
          <p:cNvSpPr>
            <a:spLocks noGrp="1"/>
          </p:cNvSpPr>
          <p:nvPr>
            <p:ph type="dt" sz="half" idx="10"/>
          </p:nvPr>
        </p:nvSpPr>
        <p:spPr>
          <a:xfrm>
            <a:off x="838200" y="6356350"/>
            <a:ext cx="2743200" cy="365125"/>
          </a:xfrm>
          <a:prstGeom prst="rect">
            <a:avLst/>
          </a:prstGeom>
        </p:spPr>
        <p:txBody>
          <a:bodyPr/>
          <a:lstStyle/>
          <a:p>
            <a:fld id="{8DCA1510-0F22-4067-9999-18FA1D0C809A}" type="datetime1">
              <a:rPr lang="en-SG" smtClean="0"/>
              <a:t>25/2/2025</a:t>
            </a:fld>
            <a:endParaRPr lang="en-SG"/>
          </a:p>
        </p:txBody>
      </p:sp>
      <p:sp>
        <p:nvSpPr>
          <p:cNvPr id="5" name="Footer Placeholder 4">
            <a:extLst>
              <a:ext uri="{FF2B5EF4-FFF2-40B4-BE49-F238E27FC236}">
                <a16:creationId xmlns:a16="http://schemas.microsoft.com/office/drawing/2014/main" id="{6F52CA91-B9DF-2663-8FE5-D18F3C872810}"/>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5016AA13-4702-AA8E-C2B6-93BD0BC71CB0}"/>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177591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734EBD-B506-5A15-C3E6-CFE505AFC1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02CB36AB-132F-359B-3EEE-64247A2BD9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8A7439A6-CF1B-B194-4E1F-AB282231D5DC}"/>
              </a:ext>
            </a:extLst>
          </p:cNvPr>
          <p:cNvSpPr>
            <a:spLocks noGrp="1"/>
          </p:cNvSpPr>
          <p:nvPr>
            <p:ph type="dt" sz="half" idx="10"/>
          </p:nvPr>
        </p:nvSpPr>
        <p:spPr>
          <a:xfrm>
            <a:off x="838200" y="6356350"/>
            <a:ext cx="2743200" cy="365125"/>
          </a:xfrm>
          <a:prstGeom prst="rect">
            <a:avLst/>
          </a:prstGeom>
        </p:spPr>
        <p:txBody>
          <a:bodyPr/>
          <a:lstStyle/>
          <a:p>
            <a:fld id="{921966ED-6E9D-44DE-BEFE-0CD0897B21D5}" type="datetime1">
              <a:rPr lang="en-SG" smtClean="0"/>
              <a:t>25/2/2025</a:t>
            </a:fld>
            <a:endParaRPr lang="en-SG"/>
          </a:p>
        </p:txBody>
      </p:sp>
      <p:sp>
        <p:nvSpPr>
          <p:cNvPr id="5" name="Footer Placeholder 4">
            <a:extLst>
              <a:ext uri="{FF2B5EF4-FFF2-40B4-BE49-F238E27FC236}">
                <a16:creationId xmlns:a16="http://schemas.microsoft.com/office/drawing/2014/main" id="{B5C6F797-E429-78F5-E371-5FF6B8111ACB}"/>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53306292-8DC5-6164-EC29-06E26D353DC2}"/>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195661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4955-5BE4-0F32-D443-220B09CEF50D}"/>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1DB0784B-2637-D9A6-7042-A34A4A1794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A9568CF-CAEC-24CE-D5EA-28F862A8B7C7}"/>
              </a:ext>
            </a:extLst>
          </p:cNvPr>
          <p:cNvSpPr>
            <a:spLocks noGrp="1"/>
          </p:cNvSpPr>
          <p:nvPr>
            <p:ph type="dt" sz="half" idx="10"/>
          </p:nvPr>
        </p:nvSpPr>
        <p:spPr>
          <a:xfrm>
            <a:off x="838200" y="6356350"/>
            <a:ext cx="2743200" cy="365125"/>
          </a:xfrm>
          <a:prstGeom prst="rect">
            <a:avLst/>
          </a:prstGeom>
        </p:spPr>
        <p:txBody>
          <a:bodyPr/>
          <a:lstStyle/>
          <a:p>
            <a:fld id="{16D01242-A9FE-456B-B287-1928F984923D}" type="datetime1">
              <a:rPr lang="en-SG" smtClean="0"/>
              <a:t>25/2/2025</a:t>
            </a:fld>
            <a:endParaRPr lang="en-SG"/>
          </a:p>
        </p:txBody>
      </p:sp>
      <p:sp>
        <p:nvSpPr>
          <p:cNvPr id="5" name="Footer Placeholder 4">
            <a:extLst>
              <a:ext uri="{FF2B5EF4-FFF2-40B4-BE49-F238E27FC236}">
                <a16:creationId xmlns:a16="http://schemas.microsoft.com/office/drawing/2014/main" id="{CDB6D0EC-483E-25DA-C337-540F80B9571C}"/>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25F707A1-CCA4-1532-4C06-3184DBD8D41B}"/>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82956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7A8AB-F63F-B9AD-7575-45628C6ABC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60E11322-0BB9-4D3F-5669-AB4B5CB7FB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00D45D-872F-F3A2-78A7-D2EFA5A02C25}"/>
              </a:ext>
            </a:extLst>
          </p:cNvPr>
          <p:cNvSpPr>
            <a:spLocks noGrp="1"/>
          </p:cNvSpPr>
          <p:nvPr>
            <p:ph type="dt" sz="half" idx="10"/>
          </p:nvPr>
        </p:nvSpPr>
        <p:spPr>
          <a:xfrm>
            <a:off x="838200" y="6356350"/>
            <a:ext cx="2743200" cy="365125"/>
          </a:xfrm>
          <a:prstGeom prst="rect">
            <a:avLst/>
          </a:prstGeom>
        </p:spPr>
        <p:txBody>
          <a:bodyPr/>
          <a:lstStyle/>
          <a:p>
            <a:fld id="{A8AE650D-D1A7-49F4-B468-FCD067F552D0}" type="datetime1">
              <a:rPr lang="en-SG" smtClean="0"/>
              <a:t>25/2/2025</a:t>
            </a:fld>
            <a:endParaRPr lang="en-SG"/>
          </a:p>
        </p:txBody>
      </p:sp>
      <p:sp>
        <p:nvSpPr>
          <p:cNvPr id="5" name="Footer Placeholder 4">
            <a:extLst>
              <a:ext uri="{FF2B5EF4-FFF2-40B4-BE49-F238E27FC236}">
                <a16:creationId xmlns:a16="http://schemas.microsoft.com/office/drawing/2014/main" id="{13431BE0-EE88-EE53-1D2C-2A45CAAE055D}"/>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6" name="Slide Number Placeholder 5">
            <a:extLst>
              <a:ext uri="{FF2B5EF4-FFF2-40B4-BE49-F238E27FC236}">
                <a16:creationId xmlns:a16="http://schemas.microsoft.com/office/drawing/2014/main" id="{8A093EF0-DD19-2B05-D7CC-19A9D8FD18BF}"/>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3582441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84932-A50F-91BF-5388-6588969699E8}"/>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4CBFFBB9-ED3E-4C36-00C3-29EF3BEE36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C634DE23-CF2F-EBE0-B401-937910C3EF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8F5C76CD-D86A-7900-E153-48CEB82D6DBA}"/>
              </a:ext>
            </a:extLst>
          </p:cNvPr>
          <p:cNvSpPr>
            <a:spLocks noGrp="1"/>
          </p:cNvSpPr>
          <p:nvPr>
            <p:ph type="dt" sz="half" idx="10"/>
          </p:nvPr>
        </p:nvSpPr>
        <p:spPr>
          <a:xfrm>
            <a:off x="838200" y="6356350"/>
            <a:ext cx="2743200" cy="365125"/>
          </a:xfrm>
          <a:prstGeom prst="rect">
            <a:avLst/>
          </a:prstGeom>
        </p:spPr>
        <p:txBody>
          <a:bodyPr/>
          <a:lstStyle/>
          <a:p>
            <a:fld id="{973EFDA0-73A2-47BC-B7F5-E521F4C7727B}" type="datetime1">
              <a:rPr lang="en-SG" smtClean="0"/>
              <a:t>25/2/2025</a:t>
            </a:fld>
            <a:endParaRPr lang="en-SG"/>
          </a:p>
        </p:txBody>
      </p:sp>
      <p:sp>
        <p:nvSpPr>
          <p:cNvPr id="6" name="Footer Placeholder 5">
            <a:extLst>
              <a:ext uri="{FF2B5EF4-FFF2-40B4-BE49-F238E27FC236}">
                <a16:creationId xmlns:a16="http://schemas.microsoft.com/office/drawing/2014/main" id="{3D0F60E3-16F0-7895-DC5A-D6E13EE490A6}"/>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7" name="Slide Number Placeholder 6">
            <a:extLst>
              <a:ext uri="{FF2B5EF4-FFF2-40B4-BE49-F238E27FC236}">
                <a16:creationId xmlns:a16="http://schemas.microsoft.com/office/drawing/2014/main" id="{327B4876-EF27-0410-6E94-EA5891559F79}"/>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3859618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CF0C0-3492-AC8D-2A0F-B967E5638306}"/>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E80F0F1-45EC-C767-E65B-A177A1EEEB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5D44CB-9E94-FAD9-11A2-38CE5BFFF6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8EECDFEE-E07E-44C4-4DBB-CD8C0A7541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5328-C8EC-445F-EA97-2D1063CD27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AC1B4F0D-8E75-CE66-A33D-FDB4E80CEC41}"/>
              </a:ext>
            </a:extLst>
          </p:cNvPr>
          <p:cNvSpPr>
            <a:spLocks noGrp="1"/>
          </p:cNvSpPr>
          <p:nvPr>
            <p:ph type="dt" sz="half" idx="10"/>
          </p:nvPr>
        </p:nvSpPr>
        <p:spPr>
          <a:xfrm>
            <a:off x="838200" y="6356350"/>
            <a:ext cx="2743200" cy="365125"/>
          </a:xfrm>
          <a:prstGeom prst="rect">
            <a:avLst/>
          </a:prstGeom>
        </p:spPr>
        <p:txBody>
          <a:bodyPr/>
          <a:lstStyle/>
          <a:p>
            <a:fld id="{B8400AE0-7219-4DFF-8453-043A74197CF0}" type="datetime1">
              <a:rPr lang="en-SG" smtClean="0"/>
              <a:t>25/2/2025</a:t>
            </a:fld>
            <a:endParaRPr lang="en-SG"/>
          </a:p>
        </p:txBody>
      </p:sp>
      <p:sp>
        <p:nvSpPr>
          <p:cNvPr id="8" name="Footer Placeholder 7">
            <a:extLst>
              <a:ext uri="{FF2B5EF4-FFF2-40B4-BE49-F238E27FC236}">
                <a16:creationId xmlns:a16="http://schemas.microsoft.com/office/drawing/2014/main" id="{3E74BD5C-5C24-7490-0821-C2203575728E}"/>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9" name="Slide Number Placeholder 8">
            <a:extLst>
              <a:ext uri="{FF2B5EF4-FFF2-40B4-BE49-F238E27FC236}">
                <a16:creationId xmlns:a16="http://schemas.microsoft.com/office/drawing/2014/main" id="{86314C81-95B6-0EFD-B21B-F281A4A289D9}"/>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254717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2C90-2A15-9F20-82EA-675A1FAAB29C}"/>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B4C46881-D3AB-5EF3-358B-59A94F4DF2F7}"/>
              </a:ext>
            </a:extLst>
          </p:cNvPr>
          <p:cNvSpPr>
            <a:spLocks noGrp="1"/>
          </p:cNvSpPr>
          <p:nvPr>
            <p:ph type="dt" sz="half" idx="10"/>
          </p:nvPr>
        </p:nvSpPr>
        <p:spPr>
          <a:xfrm>
            <a:off x="838200" y="6356350"/>
            <a:ext cx="2743200" cy="365125"/>
          </a:xfrm>
          <a:prstGeom prst="rect">
            <a:avLst/>
          </a:prstGeom>
        </p:spPr>
        <p:txBody>
          <a:bodyPr/>
          <a:lstStyle/>
          <a:p>
            <a:fld id="{262416D7-8A37-4508-BD55-38808DC4524E}" type="datetime1">
              <a:rPr lang="en-SG" smtClean="0"/>
              <a:t>25/2/2025</a:t>
            </a:fld>
            <a:endParaRPr lang="en-SG"/>
          </a:p>
        </p:txBody>
      </p:sp>
      <p:sp>
        <p:nvSpPr>
          <p:cNvPr id="4" name="Footer Placeholder 3">
            <a:extLst>
              <a:ext uri="{FF2B5EF4-FFF2-40B4-BE49-F238E27FC236}">
                <a16:creationId xmlns:a16="http://schemas.microsoft.com/office/drawing/2014/main" id="{AC3CF18C-ACD3-17DA-8DEF-F108A62E0F3B}"/>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5" name="Slide Number Placeholder 4">
            <a:extLst>
              <a:ext uri="{FF2B5EF4-FFF2-40B4-BE49-F238E27FC236}">
                <a16:creationId xmlns:a16="http://schemas.microsoft.com/office/drawing/2014/main" id="{2478D248-299C-DC8C-AB41-1100D764695A}"/>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45405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47DCE0-5BFF-81ED-46EC-EE835606CAB4}"/>
              </a:ext>
            </a:extLst>
          </p:cNvPr>
          <p:cNvSpPr>
            <a:spLocks noGrp="1"/>
          </p:cNvSpPr>
          <p:nvPr>
            <p:ph type="dt" sz="half" idx="10"/>
          </p:nvPr>
        </p:nvSpPr>
        <p:spPr>
          <a:xfrm>
            <a:off x="838200" y="6356350"/>
            <a:ext cx="2743200" cy="365125"/>
          </a:xfrm>
          <a:prstGeom prst="rect">
            <a:avLst/>
          </a:prstGeom>
        </p:spPr>
        <p:txBody>
          <a:bodyPr/>
          <a:lstStyle/>
          <a:p>
            <a:fld id="{A72557CB-6D33-4F01-BF35-8677BEE05446}" type="datetime1">
              <a:rPr lang="en-SG" smtClean="0"/>
              <a:t>25/2/2025</a:t>
            </a:fld>
            <a:endParaRPr lang="en-SG"/>
          </a:p>
        </p:txBody>
      </p:sp>
      <p:sp>
        <p:nvSpPr>
          <p:cNvPr id="3" name="Footer Placeholder 2">
            <a:extLst>
              <a:ext uri="{FF2B5EF4-FFF2-40B4-BE49-F238E27FC236}">
                <a16:creationId xmlns:a16="http://schemas.microsoft.com/office/drawing/2014/main" id="{21DA4617-CAD3-68EE-061D-F1812F31C087}"/>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4" name="Slide Number Placeholder 3">
            <a:extLst>
              <a:ext uri="{FF2B5EF4-FFF2-40B4-BE49-F238E27FC236}">
                <a16:creationId xmlns:a16="http://schemas.microsoft.com/office/drawing/2014/main" id="{954F9D0A-212A-24C3-0349-F7120CE48C47}"/>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113786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00130-F37C-CF24-DB6F-04322AE563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6086E97D-8F49-7C0E-85B2-204E969A63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ED1C2110-96DF-016F-B90C-8491338BCA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25B1C-A013-C0AC-6EBD-949011621C6F}"/>
              </a:ext>
            </a:extLst>
          </p:cNvPr>
          <p:cNvSpPr>
            <a:spLocks noGrp="1"/>
          </p:cNvSpPr>
          <p:nvPr>
            <p:ph type="dt" sz="half" idx="10"/>
          </p:nvPr>
        </p:nvSpPr>
        <p:spPr>
          <a:xfrm>
            <a:off x="838200" y="6356350"/>
            <a:ext cx="2743200" cy="365125"/>
          </a:xfrm>
          <a:prstGeom prst="rect">
            <a:avLst/>
          </a:prstGeom>
        </p:spPr>
        <p:txBody>
          <a:bodyPr/>
          <a:lstStyle/>
          <a:p>
            <a:fld id="{B134D335-BE5B-48E9-B3BF-20B83B06FE10}" type="datetime1">
              <a:rPr lang="en-SG" smtClean="0"/>
              <a:t>25/2/2025</a:t>
            </a:fld>
            <a:endParaRPr lang="en-SG"/>
          </a:p>
        </p:txBody>
      </p:sp>
      <p:sp>
        <p:nvSpPr>
          <p:cNvPr id="6" name="Footer Placeholder 5">
            <a:extLst>
              <a:ext uri="{FF2B5EF4-FFF2-40B4-BE49-F238E27FC236}">
                <a16:creationId xmlns:a16="http://schemas.microsoft.com/office/drawing/2014/main" id="{72C85A20-7140-D63E-6CA4-6A01B107EF05}"/>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7" name="Slide Number Placeholder 6">
            <a:extLst>
              <a:ext uri="{FF2B5EF4-FFF2-40B4-BE49-F238E27FC236}">
                <a16:creationId xmlns:a16="http://schemas.microsoft.com/office/drawing/2014/main" id="{B69CFA51-CC00-02D1-3106-2C5D079E769C}"/>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1362947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573FF-0262-2B7A-C5B3-6F604D9573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901DC9C4-4005-543B-228F-DCF5CCA2BB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288E41A1-0072-9B36-D422-CC5D38400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CD5529-2667-006B-89B7-06899BC0A4C2}"/>
              </a:ext>
            </a:extLst>
          </p:cNvPr>
          <p:cNvSpPr>
            <a:spLocks noGrp="1"/>
          </p:cNvSpPr>
          <p:nvPr>
            <p:ph type="dt" sz="half" idx="10"/>
          </p:nvPr>
        </p:nvSpPr>
        <p:spPr>
          <a:xfrm>
            <a:off x="838200" y="6356350"/>
            <a:ext cx="2743200" cy="365125"/>
          </a:xfrm>
          <a:prstGeom prst="rect">
            <a:avLst/>
          </a:prstGeom>
        </p:spPr>
        <p:txBody>
          <a:bodyPr/>
          <a:lstStyle/>
          <a:p>
            <a:fld id="{B3E40B76-E94F-49EB-B94D-FDABD07547FA}" type="datetime1">
              <a:rPr lang="en-SG" smtClean="0"/>
              <a:t>25/2/2025</a:t>
            </a:fld>
            <a:endParaRPr lang="en-SG"/>
          </a:p>
        </p:txBody>
      </p:sp>
      <p:sp>
        <p:nvSpPr>
          <p:cNvPr id="6" name="Footer Placeholder 5">
            <a:extLst>
              <a:ext uri="{FF2B5EF4-FFF2-40B4-BE49-F238E27FC236}">
                <a16:creationId xmlns:a16="http://schemas.microsoft.com/office/drawing/2014/main" id="{9171C44A-938B-E9F3-580C-3258F3BDA4E8}"/>
              </a:ext>
            </a:extLst>
          </p:cNvPr>
          <p:cNvSpPr>
            <a:spLocks noGrp="1"/>
          </p:cNvSpPr>
          <p:nvPr>
            <p:ph type="ftr" sz="quarter" idx="11"/>
          </p:nvPr>
        </p:nvSpPr>
        <p:spPr>
          <a:xfrm>
            <a:off x="4038600" y="6356350"/>
            <a:ext cx="4114800" cy="365125"/>
          </a:xfrm>
          <a:prstGeom prst="rect">
            <a:avLst/>
          </a:prstGeom>
        </p:spPr>
        <p:txBody>
          <a:bodyPr/>
          <a:lstStyle/>
          <a:p>
            <a:endParaRPr lang="en-SG"/>
          </a:p>
        </p:txBody>
      </p:sp>
      <p:sp>
        <p:nvSpPr>
          <p:cNvPr id="7" name="Slide Number Placeholder 6">
            <a:extLst>
              <a:ext uri="{FF2B5EF4-FFF2-40B4-BE49-F238E27FC236}">
                <a16:creationId xmlns:a16="http://schemas.microsoft.com/office/drawing/2014/main" id="{0B46E2DA-E873-0209-FA85-917E08C5F3FE}"/>
              </a:ext>
            </a:extLst>
          </p:cNvPr>
          <p:cNvSpPr>
            <a:spLocks noGrp="1" noRot="1" noMove="1" noResize="1" noEditPoints="1" noAdjustHandles="1" noChangeArrowheads="1" noChangeShapeType="1"/>
          </p:cNvSpPr>
          <p:nvPr>
            <p:ph type="sldNum" sz="quarter" idx="12"/>
          </p:nvPr>
        </p:nvSpPr>
        <p:spPr>
          <a:xfrm>
            <a:off x="8610600" y="6356350"/>
            <a:ext cx="2743200" cy="365125"/>
          </a:xfrm>
          <a:prstGeom prst="rect">
            <a:avLst/>
          </a:prstGeom>
        </p:spPr>
        <p:txBody>
          <a:bodyPr/>
          <a:lstStyle/>
          <a:p>
            <a:fld id="{5D081606-CE06-4651-95D5-13597D5E9A77}" type="slidenum">
              <a:rPr lang="en-SG" smtClean="0"/>
              <a:t>‹#›</a:t>
            </a:fld>
            <a:endParaRPr lang="en-SG"/>
          </a:p>
        </p:txBody>
      </p:sp>
    </p:spTree>
    <p:extLst>
      <p:ext uri="{BB962C8B-B14F-4D97-AF65-F5344CB8AC3E}">
        <p14:creationId xmlns:p14="http://schemas.microsoft.com/office/powerpoint/2010/main" val="2482874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AF2FC6-5894-6B71-DDA9-1BF908DA7A9C}"/>
              </a:ext>
            </a:extLst>
          </p:cNvPr>
          <p:cNvSpPr>
            <a:spLocks noGrp="1"/>
          </p:cNvSpPr>
          <p:nvPr>
            <p:ph type="title"/>
          </p:nvPr>
        </p:nvSpPr>
        <p:spPr>
          <a:xfrm>
            <a:off x="838200" y="388530"/>
            <a:ext cx="10732416" cy="1355429"/>
          </a:xfrm>
          <a:prstGeom prst="rect">
            <a:avLst/>
          </a:prstGeom>
        </p:spPr>
        <p:txBody>
          <a:bodyPr vert="horz" lIns="0" tIns="45720" rIns="0" bIns="45720" rtlCol="0" anchor="t">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0E529A20-4587-96A2-83C4-016B13A1457D}"/>
              </a:ext>
            </a:extLst>
          </p:cNvPr>
          <p:cNvSpPr>
            <a:spLocks noGrp="1"/>
          </p:cNvSpPr>
          <p:nvPr>
            <p:ph type="body" idx="1"/>
          </p:nvPr>
        </p:nvSpPr>
        <p:spPr>
          <a:xfrm>
            <a:off x="838200" y="1825625"/>
            <a:ext cx="10732416"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Slide Number Placeholder 5">
            <a:extLst>
              <a:ext uri="{FF2B5EF4-FFF2-40B4-BE49-F238E27FC236}">
                <a16:creationId xmlns:a16="http://schemas.microsoft.com/office/drawing/2014/main" id="{51C8711C-E1DD-07B7-273F-D28E16AA233C}"/>
              </a:ext>
            </a:extLst>
          </p:cNvPr>
          <p:cNvSpPr>
            <a:spLocks noGrp="1" noRot="1" noMove="1" noResize="1" noEditPoints="1" noAdjustHandles="1" noChangeArrowheads="1" noChangeShapeType="1"/>
          </p:cNvSpPr>
          <p:nvPr>
            <p:ph type="sldNum" sz="quarter" idx="4"/>
          </p:nvPr>
        </p:nvSpPr>
        <p:spPr>
          <a:xfrm>
            <a:off x="8827416"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81606-CE06-4651-95D5-13597D5E9A77}" type="slidenum">
              <a:rPr lang="en-SG" smtClean="0"/>
              <a:t>‹#›</a:t>
            </a:fld>
            <a:endParaRPr lang="en-SG" dirty="0"/>
          </a:p>
        </p:txBody>
      </p:sp>
      <p:sp>
        <p:nvSpPr>
          <p:cNvPr id="4" name="TextBox 3">
            <a:extLst>
              <a:ext uri="{FF2B5EF4-FFF2-40B4-BE49-F238E27FC236}">
                <a16:creationId xmlns:a16="http://schemas.microsoft.com/office/drawing/2014/main" id="{4DB9D48A-F361-0D29-C3B2-3847B9E7B7C8}"/>
              </a:ext>
            </a:extLst>
          </p:cNvPr>
          <p:cNvSpPr txBox="1">
            <a:spLocks noGrp="1" noRot="1" noMove="1" noResize="1" noEditPoints="1" noAdjustHandles="1" noChangeArrowheads="1" noChangeShapeType="1"/>
          </p:cNvSpPr>
          <p:nvPr userDrawn="1"/>
        </p:nvSpPr>
        <p:spPr>
          <a:xfrm>
            <a:off x="4661152" y="6642556"/>
            <a:ext cx="2869696" cy="215444"/>
          </a:xfrm>
          <a:prstGeom prst="rect">
            <a:avLst/>
          </a:prstGeom>
          <a:noFill/>
        </p:spPr>
        <p:txBody>
          <a:bodyPr wrap="none" rtlCol="0">
            <a:spAutoFit/>
          </a:bodyPr>
          <a:lstStyle/>
          <a:p>
            <a:r>
              <a:rPr lang="en-US" sz="800" dirty="0">
                <a:solidFill>
                  <a:schemeClr val="bg1">
                    <a:lumMod val="65000"/>
                  </a:schemeClr>
                </a:solidFill>
                <a:latin typeface="Arial" panose="020B0604020202020204" pitchFamily="34" charset="0"/>
                <a:cs typeface="Arial" panose="020B0604020202020204" pitchFamily="34" charset="0"/>
              </a:rPr>
              <a:t>OFFICIAL (CLOSED) / SENSITIVE-HIGH (WHEN FILLED)</a:t>
            </a:r>
            <a:endParaRPr lang="en-SG" sz="800" dirty="0">
              <a:solidFill>
                <a:schemeClr val="bg1">
                  <a:lumMod val="65000"/>
                </a:schemeClr>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E2454D0F-F972-BD77-4151-2D1911047078}"/>
              </a:ext>
            </a:extLst>
          </p:cNvPr>
          <p:cNvSpPr txBox="1">
            <a:spLocks noGrp="1" noRot="1" noMove="1" noResize="1" noEditPoints="1" noAdjustHandles="1" noChangeArrowheads="1" noChangeShapeType="1"/>
          </p:cNvSpPr>
          <p:nvPr userDrawn="1"/>
        </p:nvSpPr>
        <p:spPr>
          <a:xfrm>
            <a:off x="0" y="6642556"/>
            <a:ext cx="6094602" cy="215444"/>
          </a:xfrm>
          <a:prstGeom prst="rect">
            <a:avLst/>
          </a:prstGeom>
          <a:noFill/>
        </p:spPr>
        <p:txBody>
          <a:bodyPr wrap="square" lIns="91440" tIns="45720" rIns="91440" bIns="45720" anchor="t">
            <a:spAutoFit/>
          </a:bodyPr>
          <a:lstStyle/>
          <a:p>
            <a:pPr>
              <a:tabLst>
                <a:tab pos="2637155" algn="ctr"/>
                <a:tab pos="5274310" algn="r"/>
              </a:tabLst>
            </a:pPr>
            <a:r>
              <a:rPr lang="en-SG" sz="800" dirty="0">
                <a:solidFill>
                  <a:schemeClr val="bg1">
                    <a:lumMod val="65000"/>
                  </a:schemeClr>
                </a:solidFill>
                <a:effectLst/>
                <a:latin typeface="Arial"/>
                <a:ea typeface="SimSun"/>
                <a:cs typeface="Arial"/>
              </a:rPr>
              <a:t>CFP_T02LOI_V0</a:t>
            </a:r>
          </a:p>
        </p:txBody>
      </p:sp>
      <p:sp>
        <p:nvSpPr>
          <p:cNvPr id="10" name="TextBox 9">
            <a:extLst>
              <a:ext uri="{FF2B5EF4-FFF2-40B4-BE49-F238E27FC236}">
                <a16:creationId xmlns:a16="http://schemas.microsoft.com/office/drawing/2014/main" id="{0A99D420-CC7E-0B58-AA8C-86FB98AE5B8D}"/>
              </a:ext>
            </a:extLst>
          </p:cNvPr>
          <p:cNvSpPr txBox="1"/>
          <p:nvPr userDrawn="1"/>
        </p:nvSpPr>
        <p:spPr>
          <a:xfrm>
            <a:off x="3883091" y="0"/>
            <a:ext cx="4425818" cy="276999"/>
          </a:xfrm>
          <a:prstGeom prst="rect">
            <a:avLst/>
          </a:prstGeom>
          <a:noFill/>
        </p:spPr>
        <p:txBody>
          <a:bodyPr wrap="square">
            <a:spAutoFit/>
          </a:bodyPr>
          <a:lstStyle/>
          <a:p>
            <a:r>
              <a:rPr lang="en-GB" sz="1200" b="1" dirty="0">
                <a:solidFill>
                  <a:schemeClr val="bg1">
                    <a:lumMod val="65000"/>
                  </a:schemeClr>
                </a:solidFill>
                <a:effectLst/>
                <a:latin typeface="Arial" panose="020B0604020202020204" pitchFamily="34" charset="0"/>
                <a:ea typeface="SimSun" panose="02010600030101010101" pitchFamily="2" charset="-122"/>
                <a:cs typeface="Arial" panose="020B0604020202020204" pitchFamily="34" charset="0"/>
              </a:rPr>
              <a:t>NUCLEIC </a:t>
            </a:r>
            <a:r>
              <a:rPr lang="en-GB" sz="1200" b="1" dirty="0">
                <a:solidFill>
                  <a:schemeClr val="bg1">
                    <a:lumMod val="65000"/>
                  </a:schemeClr>
                </a:solidFill>
                <a:latin typeface="Arial" panose="020B0604020202020204" pitchFamily="34" charset="0"/>
                <a:ea typeface="SimSun" panose="02010600030101010101" pitchFamily="2" charset="-122"/>
                <a:cs typeface="Arial" panose="020B0604020202020204" pitchFamily="34" charset="0"/>
              </a:rPr>
              <a:t>ACID THERAPEUTICS INITIATIVE </a:t>
            </a:r>
            <a:r>
              <a:rPr lang="en-GB" sz="1200" b="1" dirty="0">
                <a:solidFill>
                  <a:schemeClr val="bg1">
                    <a:lumMod val="65000"/>
                  </a:schemeClr>
                </a:solidFill>
                <a:effectLst/>
                <a:latin typeface="Arial" panose="020B0604020202020204" pitchFamily="34" charset="0"/>
                <a:ea typeface="SimSun" panose="02010600030101010101" pitchFamily="2" charset="-122"/>
                <a:cs typeface="Arial" panose="020B0604020202020204" pitchFamily="34" charset="0"/>
              </a:rPr>
              <a:t>(</a:t>
            </a:r>
            <a:r>
              <a:rPr lang="en-GB" sz="1200" b="1" dirty="0">
                <a:solidFill>
                  <a:schemeClr val="bg1">
                    <a:lumMod val="65000"/>
                  </a:schemeClr>
                </a:solidFill>
                <a:latin typeface="Arial" panose="020B0604020202020204" pitchFamily="34" charset="0"/>
                <a:ea typeface="SimSun" panose="02010600030101010101" pitchFamily="2" charset="-122"/>
                <a:cs typeface="Arial" panose="020B0604020202020204" pitchFamily="34" charset="0"/>
              </a:rPr>
              <a:t>NATI</a:t>
            </a:r>
            <a:r>
              <a:rPr lang="en-GB" sz="1200" b="1" dirty="0">
                <a:solidFill>
                  <a:schemeClr val="bg1">
                    <a:lumMod val="65000"/>
                  </a:schemeClr>
                </a:solidFill>
                <a:effectLst/>
                <a:latin typeface="Arial" panose="020B0604020202020204" pitchFamily="34" charset="0"/>
                <a:ea typeface="SimSun" panose="02010600030101010101" pitchFamily="2" charset="-122"/>
                <a:cs typeface="Arial" panose="020B0604020202020204" pitchFamily="34" charset="0"/>
              </a:rPr>
              <a:t>) </a:t>
            </a:r>
            <a:r>
              <a:rPr lang="en-SG" sz="1200" b="1" dirty="0">
                <a:solidFill>
                  <a:schemeClr val="bg1">
                    <a:lumMod val="65000"/>
                  </a:schemeClr>
                </a:solidFill>
                <a:latin typeface="Arial" panose="020B0604020202020204" pitchFamily="34" charset="0"/>
                <a:ea typeface="Open Sans" panose="020B0606030504020204" pitchFamily="34" charset="0"/>
                <a:cs typeface="Arial" panose="020B0604020202020204" pitchFamily="34" charset="0"/>
              </a:rPr>
              <a:t>T02</a:t>
            </a:r>
            <a:endParaRPr lang="en-SG" sz="1200" dirty="0">
              <a:solidFill>
                <a:schemeClr val="bg1">
                  <a:lumMod val="65000"/>
                </a:schemeClr>
              </a:solidFill>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334508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600" kern="1200">
          <a:solidFill>
            <a:srgbClr val="233267"/>
          </a:solidFill>
          <a:latin typeface="Aptos ExtraBold" panose="020B00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enquiry@nati.s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9E55783-AA2D-DC29-AB0B-45111190464B}"/>
              </a:ext>
            </a:extLst>
          </p:cNvPr>
          <p:cNvSpPr txBox="1"/>
          <p:nvPr/>
        </p:nvSpPr>
        <p:spPr>
          <a:xfrm>
            <a:off x="729989" y="2127179"/>
            <a:ext cx="10732022" cy="1661993"/>
          </a:xfrm>
          <a:prstGeom prst="rect">
            <a:avLst/>
          </a:prstGeom>
          <a:noFill/>
        </p:spPr>
        <p:txBody>
          <a:bodyPr wrap="square" lIns="0" tIns="0" rIns="0" bIns="0" rtlCol="0" anchor="t">
            <a:spAutoFit/>
          </a:bodyPr>
          <a:lstStyle/>
          <a:p>
            <a:pPr algn="ctr"/>
            <a:r>
              <a:rPr lang="en-US" sz="3600" b="1" dirty="0">
                <a:solidFill>
                  <a:srgbClr val="233267"/>
                </a:solidFill>
                <a:latin typeface="Arial" panose="020B0604020202020204" pitchFamily="34" charset="0"/>
                <a:cs typeface="Arial" panose="020B0604020202020204" pitchFamily="34" charset="0"/>
              </a:rPr>
              <a:t>Letter of Intent Template</a:t>
            </a:r>
          </a:p>
          <a:p>
            <a:pPr algn="ctr"/>
            <a:r>
              <a:rPr lang="en-US" sz="3600" b="1" dirty="0" err="1">
                <a:solidFill>
                  <a:srgbClr val="233267"/>
                </a:solidFill>
                <a:latin typeface="Arial" panose="020B0604020202020204" pitchFamily="34" charset="0"/>
                <a:cs typeface="Arial" panose="020B0604020202020204" pitchFamily="34" charset="0"/>
              </a:rPr>
              <a:t>NATi</a:t>
            </a:r>
            <a:r>
              <a:rPr lang="en-US" sz="3600" b="1" dirty="0">
                <a:solidFill>
                  <a:srgbClr val="233267"/>
                </a:solidFill>
                <a:latin typeface="Arial" panose="020B0604020202020204" pitchFamily="34" charset="0"/>
                <a:cs typeface="Arial" panose="020B0604020202020204" pitchFamily="34" charset="0"/>
              </a:rPr>
              <a:t> Call for Proposals (CFPs)</a:t>
            </a:r>
          </a:p>
          <a:p>
            <a:pPr algn="ctr"/>
            <a:r>
              <a:rPr lang="en-US" sz="3600" b="1" dirty="0">
                <a:solidFill>
                  <a:srgbClr val="F58D1E"/>
                </a:solidFill>
                <a:latin typeface="Arial" panose="020B0604020202020204" pitchFamily="34" charset="0"/>
                <a:cs typeface="Arial" panose="020B0604020202020204" pitchFamily="34" charset="0"/>
              </a:rPr>
              <a:t>T02: Research Collaboration with Industry </a:t>
            </a:r>
          </a:p>
        </p:txBody>
      </p:sp>
      <p:sp>
        <p:nvSpPr>
          <p:cNvPr id="2" name="Slide Number Placeholder 1">
            <a:extLst>
              <a:ext uri="{FF2B5EF4-FFF2-40B4-BE49-F238E27FC236}">
                <a16:creationId xmlns:a16="http://schemas.microsoft.com/office/drawing/2014/main" id="{D72F4609-6273-92B0-D439-7BC65391C608}"/>
              </a:ext>
            </a:extLst>
          </p:cNvPr>
          <p:cNvSpPr>
            <a:spLocks noGrp="1" noRot="1" noMove="1" noResize="1" noEditPoints="1" noAdjustHandles="1" noChangeArrowheads="1" noChangeShapeType="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1</a:t>
            </a:fld>
            <a:endParaRPr lang="en-SG"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9C8E15B-F349-9F49-8204-108014CEE356}"/>
              </a:ext>
            </a:extLst>
          </p:cNvPr>
          <p:cNvSpPr txBox="1"/>
          <p:nvPr/>
        </p:nvSpPr>
        <p:spPr>
          <a:xfrm>
            <a:off x="-1" y="0"/>
            <a:ext cx="2200276" cy="253916"/>
          </a:xfrm>
          <a:prstGeom prst="rect">
            <a:avLst/>
          </a:prstGeom>
          <a:noFill/>
        </p:spPr>
        <p:txBody>
          <a:bodyPr wrap="square" rtlCol="0">
            <a:spAutoFit/>
          </a:bodyPr>
          <a:lstStyle/>
          <a:p>
            <a:r>
              <a:rPr lang="en-US" sz="1050" dirty="0">
                <a:highlight>
                  <a:srgbClr val="FFFF00"/>
                </a:highlight>
                <a:latin typeface="Arial" panose="020B0604020202020204" pitchFamily="34" charset="0"/>
                <a:cs typeface="Arial" panose="020B0604020202020204" pitchFamily="34" charset="0"/>
              </a:rPr>
              <a:t>This is not counted in slide limit</a:t>
            </a:r>
            <a:endParaRPr lang="en-SG" sz="105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2808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FB788EC2-5CF5-DDC2-15EC-E664C4E730D8}"/>
              </a:ext>
            </a:extLst>
          </p:cNvPr>
          <p:cNvSpPr txBox="1">
            <a:spLocks/>
          </p:cNvSpPr>
          <p:nvPr/>
        </p:nvSpPr>
        <p:spPr>
          <a:xfrm>
            <a:off x="908617" y="325823"/>
            <a:ext cx="10373912" cy="54868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a:latin typeface="Arial"/>
                <a:ea typeface="+mj-lt"/>
                <a:cs typeface="Arial"/>
              </a:rPr>
              <a:t>UNDERTAKING</a:t>
            </a:r>
            <a:endParaRPr lang="en-US" sz="1000" dirty="0">
              <a:ea typeface="Calibri Light" panose="020F0302020204030204"/>
              <a:cs typeface="Calibri Light" panose="020F0302020204030204"/>
            </a:endParaRPr>
          </a:p>
        </p:txBody>
      </p:sp>
      <p:sp>
        <p:nvSpPr>
          <p:cNvPr id="14" name="Slide Number Placeholder 13">
            <a:extLst>
              <a:ext uri="{FF2B5EF4-FFF2-40B4-BE49-F238E27FC236}">
                <a16:creationId xmlns:a16="http://schemas.microsoft.com/office/drawing/2014/main" id="{4E0E74A5-C0C8-39C3-C3DF-4A5AFA60FDFB}"/>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10</a:t>
            </a:fld>
            <a:endParaRPr lang="en-SG" dirty="0">
              <a:latin typeface="Arial" panose="020B0604020202020204" pitchFamily="34" charset="0"/>
              <a:cs typeface="Arial" panose="020B0604020202020204" pitchFamily="34" charset="0"/>
            </a:endParaRPr>
          </a:p>
        </p:txBody>
      </p:sp>
      <p:sp>
        <p:nvSpPr>
          <p:cNvPr id="2" name="Rectangle 2">
            <a:extLst>
              <a:ext uri="{FF2B5EF4-FFF2-40B4-BE49-F238E27FC236}">
                <a16:creationId xmlns:a16="http://schemas.microsoft.com/office/drawing/2014/main" id="{BF64DCBC-B9D4-69E5-AB75-3A0760B53220}"/>
              </a:ext>
            </a:extLst>
          </p:cNvPr>
          <p:cNvSpPr>
            <a:spLocks noChangeArrowheads="1"/>
          </p:cNvSpPr>
          <p:nvPr/>
        </p:nvSpPr>
        <p:spPr bwMode="auto">
          <a:xfrm>
            <a:off x="656235" y="941124"/>
            <a:ext cx="1114783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In </a:t>
            </a:r>
            <a:r>
              <a:rPr lang="en-GB" altLang="en-US" sz="1400" dirty="0">
                <a:ea typeface="SimSun" panose="02010600030101010101" pitchFamily="2" charset="-122"/>
                <a:cs typeface="Arial" panose="020B0604020202020204" pitchFamily="34" charset="0"/>
              </a:rPr>
              <a:t>submitting this Letter of Intent (LOI)</a:t>
            </a: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 the project team undertakes to:</a:t>
            </a:r>
            <a:endParaRPr kumimoji="0" lang="en-GB" altLang="en-US" sz="14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Declare that all information provided is accurate and true to the best of their knowledge</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Ensure that there is no financial conflict of interest</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Be actively engaged in the execution of the research and ensure that the associated activities comply with all laws, rules and regulations pertaining to animal and human ethics</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Ensure that all necessary licenses and approvals have been obtained or are being sought</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Adhere to the prevailing Grant Terms and Conditions and Guidelines of the funding agency which may be amended from time to time</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Agree to hold primary responsibility for the responsible conduct of research and shall abide and comply with the ethical, legal and professional standards relevant to research in accordance with the research integrity policy of the respective Institutions</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Avoid sending similar versions or parts of this application/proposal to other agencies for funding</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Ensure that the requested equipment/resources are not funded by another agency or proposal</a:t>
            </a:r>
            <a:endParaRPr lang="en-GB" altLang="en-US" sz="1400" dirty="0"/>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400" b="0" i="0" u="none" strike="noStrike" cap="none" normalizeH="0" baseline="0" dirty="0">
                <a:ln>
                  <a:noFill/>
                </a:ln>
                <a:solidFill>
                  <a:schemeClr val="tx1"/>
                </a:solidFill>
                <a:effectLst/>
                <a:ea typeface="SimSun" panose="02010600030101010101" pitchFamily="2" charset="-122"/>
                <a:cs typeface="Arial" panose="020B0604020202020204" pitchFamily="34" charset="0"/>
              </a:rPr>
              <a:t>Ensure that the funding agency is acknowledged in all publications</a:t>
            </a:r>
            <a:endParaRPr kumimoji="0" lang="en-GB" altLang="en-US" sz="1400" b="0" i="0" u="none" strike="noStrike" cap="none" normalizeH="0" baseline="0" dirty="0">
              <a:ln>
                <a:noFill/>
              </a:ln>
              <a:solidFill>
                <a:schemeClr val="tx1"/>
              </a:solidFill>
              <a:effectLst/>
            </a:endParaRPr>
          </a:p>
        </p:txBody>
      </p:sp>
      <p:sp>
        <p:nvSpPr>
          <p:cNvPr id="5" name="TextBox 4">
            <a:extLst>
              <a:ext uri="{FF2B5EF4-FFF2-40B4-BE49-F238E27FC236}">
                <a16:creationId xmlns:a16="http://schemas.microsoft.com/office/drawing/2014/main" id="{2422DFCC-C05F-AD5A-D352-630A4D80D355}"/>
              </a:ext>
            </a:extLst>
          </p:cNvPr>
          <p:cNvSpPr txBox="1"/>
          <p:nvPr/>
        </p:nvSpPr>
        <p:spPr>
          <a:xfrm>
            <a:off x="656235" y="3749104"/>
            <a:ext cx="6094268" cy="30777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1" u="none" strike="noStrike" cap="none" normalizeH="0" baseline="0" dirty="0">
                <a:ln>
                  <a:noFill/>
                </a:ln>
                <a:solidFill>
                  <a:srgbClr val="808080"/>
                </a:solidFill>
                <a:effectLst/>
                <a:latin typeface="Arial" panose="020B0604020202020204" pitchFamily="34" charset="0"/>
                <a:ea typeface="SimSun" panose="02010600030101010101" pitchFamily="2" charset="-122"/>
                <a:cs typeface="Arial" panose="020B0604020202020204" pitchFamily="34" charset="0"/>
              </a:rPr>
              <a:t>Add rows as required. Electronic signatures are acceptable.</a:t>
            </a:r>
            <a:endParaRPr lang="en-SG" sz="1400" dirty="0">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5B73DF0F-97E7-4AA3-9977-0161DB943676}"/>
              </a:ext>
            </a:extLst>
          </p:cNvPr>
          <p:cNvGraphicFramePr>
            <a:graphicFrameLocks noGrp="1"/>
          </p:cNvGraphicFramePr>
          <p:nvPr>
            <p:extLst>
              <p:ext uri="{D42A27DB-BD31-4B8C-83A1-F6EECF244321}">
                <p14:modId xmlns:p14="http://schemas.microsoft.com/office/powerpoint/2010/main" val="688459418"/>
              </p:ext>
            </p:extLst>
          </p:nvPr>
        </p:nvGraphicFramePr>
        <p:xfrm>
          <a:off x="656235" y="4305987"/>
          <a:ext cx="10919237" cy="1740850"/>
        </p:xfrm>
        <a:graphic>
          <a:graphicData uri="http://schemas.openxmlformats.org/drawingml/2006/table">
            <a:tbl>
              <a:tblPr firstRow="1" bandRow="1">
                <a:tableStyleId>{5C22544A-7EE6-4342-B048-85BDC9FD1C3A}</a:tableStyleId>
              </a:tblPr>
              <a:tblGrid>
                <a:gridCol w="1910320">
                  <a:extLst>
                    <a:ext uri="{9D8B030D-6E8A-4147-A177-3AD203B41FA5}">
                      <a16:colId xmlns:a16="http://schemas.microsoft.com/office/drawing/2014/main" val="2120158685"/>
                    </a:ext>
                  </a:extLst>
                </a:gridCol>
                <a:gridCol w="2223654">
                  <a:extLst>
                    <a:ext uri="{9D8B030D-6E8A-4147-A177-3AD203B41FA5}">
                      <a16:colId xmlns:a16="http://schemas.microsoft.com/office/drawing/2014/main" val="2677153675"/>
                    </a:ext>
                  </a:extLst>
                </a:gridCol>
                <a:gridCol w="2722418">
                  <a:extLst>
                    <a:ext uri="{9D8B030D-6E8A-4147-A177-3AD203B41FA5}">
                      <a16:colId xmlns:a16="http://schemas.microsoft.com/office/drawing/2014/main" val="1360357094"/>
                    </a:ext>
                  </a:extLst>
                </a:gridCol>
                <a:gridCol w="2680855">
                  <a:extLst>
                    <a:ext uri="{9D8B030D-6E8A-4147-A177-3AD203B41FA5}">
                      <a16:colId xmlns:a16="http://schemas.microsoft.com/office/drawing/2014/main" val="3956215194"/>
                    </a:ext>
                  </a:extLst>
                </a:gridCol>
                <a:gridCol w="1381990">
                  <a:extLst>
                    <a:ext uri="{9D8B030D-6E8A-4147-A177-3AD203B41FA5}">
                      <a16:colId xmlns:a16="http://schemas.microsoft.com/office/drawing/2014/main" val="148316235"/>
                    </a:ext>
                  </a:extLst>
                </a:gridCol>
              </a:tblGrid>
              <a:tr h="572424">
                <a:tc>
                  <a:txBody>
                    <a:bodyPr/>
                    <a:lstStyle/>
                    <a:p>
                      <a:pPr marL="0" algn="l" rtl="0" eaLnBrk="1" fontAlgn="t" latinLnBrk="0" hangingPunct="1"/>
                      <a:endParaRPr lang="en-SG" sz="1400" b="0" i="0" u="none" strike="noStrike" dirty="0">
                        <a:solidFill>
                          <a:schemeClr val="bg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tc>
                  <a:txBody>
                    <a:bodyPr/>
                    <a:lstStyle/>
                    <a:p>
                      <a:pPr marL="0" algn="l" rtl="0" eaLnBrk="1" fontAlgn="t" latinLnBrk="0" hangingPunct="1"/>
                      <a:r>
                        <a:rPr lang="en-US" sz="1400" b="1" i="0" u="none" strike="noStrike" kern="1200" dirty="0">
                          <a:solidFill>
                            <a:schemeClr val="bg1"/>
                          </a:solidFill>
                          <a:effectLst/>
                          <a:latin typeface="Arial" panose="020B0604020202020204" pitchFamily="34" charset="0"/>
                          <a:cs typeface="Arial" panose="020B0604020202020204" pitchFamily="34" charset="0"/>
                        </a:rPr>
                        <a:t>Name</a:t>
                      </a:r>
                      <a:endParaRPr lang="en-US" sz="1400" b="0" i="0" u="none" strike="noStrike" dirty="0">
                        <a:solidFill>
                          <a:schemeClr val="bg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tc>
                  <a:txBody>
                    <a:bodyPr/>
                    <a:lstStyle/>
                    <a:p>
                      <a:pPr marL="0" algn="l" rtl="0" eaLnBrk="1" fontAlgn="t" latinLnBrk="0" hangingPunct="1"/>
                      <a:r>
                        <a:rPr lang="en-US" sz="1400" b="1" i="0" u="none" strike="noStrike" kern="1200" dirty="0">
                          <a:solidFill>
                            <a:schemeClr val="bg1"/>
                          </a:solidFill>
                          <a:effectLst/>
                          <a:latin typeface="Arial" panose="020B0604020202020204" pitchFamily="34" charset="0"/>
                          <a:cs typeface="Arial" panose="020B0604020202020204" pitchFamily="34" charset="0"/>
                        </a:rPr>
                        <a:t>Institution</a:t>
                      </a:r>
                      <a:endParaRPr lang="en-US" sz="1400" b="0" i="0" u="none" strike="noStrike" dirty="0">
                        <a:solidFill>
                          <a:schemeClr val="bg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tc>
                  <a:txBody>
                    <a:bodyPr/>
                    <a:lstStyle/>
                    <a:p>
                      <a:pPr marL="0" algn="l" rtl="0" eaLnBrk="1" fontAlgn="t" latinLnBrk="0" hangingPunct="1"/>
                      <a:r>
                        <a:rPr lang="en-US" sz="1400" b="1" i="0" u="none" strike="noStrike" kern="1200" dirty="0">
                          <a:solidFill>
                            <a:schemeClr val="bg1"/>
                          </a:solidFill>
                          <a:effectLst/>
                          <a:latin typeface="Arial" panose="020B0604020202020204" pitchFamily="34" charset="0"/>
                          <a:cs typeface="Arial" panose="020B0604020202020204" pitchFamily="34" charset="0"/>
                        </a:rPr>
                        <a:t>Signature</a:t>
                      </a:r>
                      <a:endParaRPr lang="en-US" sz="1400" b="0" i="0" u="none" strike="noStrike" dirty="0">
                        <a:solidFill>
                          <a:schemeClr val="bg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tc>
                  <a:txBody>
                    <a:bodyPr/>
                    <a:lstStyle/>
                    <a:p>
                      <a:pPr marL="0" algn="l" rtl="0" eaLnBrk="1" fontAlgn="t" latinLnBrk="0" hangingPunct="1"/>
                      <a:r>
                        <a:rPr lang="en-US" sz="1400" b="1" i="0" u="none" strike="noStrike" kern="1200" dirty="0">
                          <a:solidFill>
                            <a:schemeClr val="bg1"/>
                          </a:solidFill>
                          <a:effectLst/>
                          <a:latin typeface="Arial" panose="020B0604020202020204" pitchFamily="34" charset="0"/>
                          <a:ea typeface="+mn-ea"/>
                          <a:cs typeface="Arial" panose="020B0604020202020204" pitchFamily="34" charset="0"/>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extLst>
                  <a:ext uri="{0D108BD9-81ED-4DB2-BD59-A6C34878D82A}">
                    <a16:rowId xmlns:a16="http://schemas.microsoft.com/office/drawing/2014/main" val="3967735995"/>
                  </a:ext>
                </a:extLst>
              </a:tr>
              <a:tr h="584213">
                <a:tc>
                  <a:txBody>
                    <a:bodyPr/>
                    <a:lstStyle/>
                    <a:p>
                      <a:pPr marL="0" algn="l" rtl="0" eaLnBrk="1" fontAlgn="t" latinLnBrk="0" hangingPunct="1"/>
                      <a:r>
                        <a:rPr lang="en-US" sz="1400" b="0" i="0" u="none" strike="noStrike" kern="1200" dirty="0">
                          <a:solidFill>
                            <a:schemeClr val="tx1"/>
                          </a:solidFill>
                          <a:effectLst/>
                          <a:latin typeface="Arial" panose="020B0604020202020204" pitchFamily="34" charset="0"/>
                          <a:cs typeface="Arial" panose="020B0604020202020204" pitchFamily="34" charset="0"/>
                        </a:rPr>
                        <a:t>Lead Investigator</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7558277"/>
                  </a:ext>
                </a:extLst>
              </a:tr>
              <a:tr h="584213">
                <a:tc>
                  <a:txBody>
                    <a:bodyPr/>
                    <a:lstStyle/>
                    <a:p>
                      <a:pPr marL="0" algn="l" rtl="0" eaLnBrk="1" fontAlgn="t" latinLnBrk="0" hangingPunct="1"/>
                      <a:r>
                        <a:rPr lang="en-US" sz="1400" b="0" i="0" u="none" strike="noStrike" kern="1200" dirty="0">
                          <a:solidFill>
                            <a:schemeClr val="tx1"/>
                          </a:solidFill>
                          <a:effectLst/>
                          <a:latin typeface="Arial" panose="020B0604020202020204" pitchFamily="34" charset="0"/>
                          <a:cs typeface="Arial" panose="020B0604020202020204" pitchFamily="34" charset="0"/>
                        </a:rPr>
                        <a:t>Co-Investigator</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rtl="0" eaLnBrk="1" fontAlgn="t" latinLnBrk="0" hangingPunct="1"/>
                      <a:endParaRPr lang="en-SG" sz="1400" b="0" i="0" u="none" strike="noStrike" dirty="0">
                        <a:solidFill>
                          <a:schemeClr val="tx1"/>
                        </a:solidFill>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0215373"/>
                  </a:ext>
                </a:extLst>
              </a:tr>
            </a:tbl>
          </a:graphicData>
        </a:graphic>
      </p:graphicFrame>
      <p:sp>
        <p:nvSpPr>
          <p:cNvPr id="7" name="TextBox 6">
            <a:extLst>
              <a:ext uri="{FF2B5EF4-FFF2-40B4-BE49-F238E27FC236}">
                <a16:creationId xmlns:a16="http://schemas.microsoft.com/office/drawing/2014/main" id="{EF31AADB-4120-18A9-2937-F586ADC518CA}"/>
              </a:ext>
            </a:extLst>
          </p:cNvPr>
          <p:cNvSpPr txBox="1"/>
          <p:nvPr/>
        </p:nvSpPr>
        <p:spPr>
          <a:xfrm>
            <a:off x="-1" y="0"/>
            <a:ext cx="2200276" cy="253916"/>
          </a:xfrm>
          <a:prstGeom prst="rect">
            <a:avLst/>
          </a:prstGeom>
          <a:noFill/>
        </p:spPr>
        <p:txBody>
          <a:bodyPr wrap="square" rtlCol="0">
            <a:spAutoFit/>
          </a:bodyPr>
          <a:lstStyle/>
          <a:p>
            <a:r>
              <a:rPr lang="en-US" sz="1050" dirty="0">
                <a:highlight>
                  <a:srgbClr val="FFFF00"/>
                </a:highlight>
                <a:latin typeface="Arial" panose="020B0604020202020204" pitchFamily="34" charset="0"/>
                <a:cs typeface="Arial" panose="020B0604020202020204" pitchFamily="34" charset="0"/>
              </a:rPr>
              <a:t>This is not counted in slide limit</a:t>
            </a:r>
            <a:endParaRPr lang="en-SG" sz="105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942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9E55783-AA2D-DC29-AB0B-45111190464B}"/>
              </a:ext>
            </a:extLst>
          </p:cNvPr>
          <p:cNvSpPr txBox="1"/>
          <p:nvPr/>
        </p:nvSpPr>
        <p:spPr>
          <a:xfrm>
            <a:off x="730726" y="2819153"/>
            <a:ext cx="10732022" cy="1231106"/>
          </a:xfrm>
          <a:prstGeom prst="rect">
            <a:avLst/>
          </a:prstGeom>
          <a:noFill/>
        </p:spPr>
        <p:txBody>
          <a:bodyPr wrap="square" lIns="0" tIns="0" rIns="0" bIns="0" rtlCol="0">
            <a:spAutoFit/>
          </a:bodyPr>
          <a:lstStyle/>
          <a:p>
            <a:pPr algn="ctr"/>
            <a:r>
              <a:rPr lang="en-US" sz="4000" dirty="0">
                <a:solidFill>
                  <a:srgbClr val="233267"/>
                </a:solidFill>
                <a:latin typeface="Aptos ExtraBold" panose="020B0004020202020204" pitchFamily="34" charset="0"/>
                <a:cs typeface="Aptos Serif" panose="020B0502040204020203" pitchFamily="18" charset="0"/>
              </a:rPr>
              <a:t>For enquiries, please contact:</a:t>
            </a:r>
          </a:p>
          <a:p>
            <a:pPr algn="ctr"/>
            <a:r>
              <a:rPr lang="en-US" sz="4000" dirty="0">
                <a:solidFill>
                  <a:srgbClr val="233267"/>
                </a:solidFill>
                <a:latin typeface="Aptos Light" panose="020B0004020202020204" pitchFamily="34" charset="0"/>
                <a:cs typeface="Aptos Serif" panose="020B0502040204020203" pitchFamily="18" charset="0"/>
                <a:hlinkClick r:id="rId3"/>
              </a:rPr>
              <a:t>enquiry@nati.sg</a:t>
            </a:r>
            <a:r>
              <a:rPr lang="en-US" sz="4000" dirty="0">
                <a:solidFill>
                  <a:srgbClr val="233267"/>
                </a:solidFill>
                <a:latin typeface="Aptos Light" panose="020B0004020202020204" pitchFamily="34" charset="0"/>
                <a:cs typeface="Aptos Serif" panose="020B0502040204020203" pitchFamily="18" charset="0"/>
              </a:rPr>
              <a:t> </a:t>
            </a:r>
            <a:endParaRPr lang="en-SG" sz="4000" dirty="0">
              <a:solidFill>
                <a:srgbClr val="233267"/>
              </a:solidFill>
              <a:latin typeface="Aptos Light" panose="020B0004020202020204" pitchFamily="34" charset="0"/>
              <a:cs typeface="Aptos Serif" panose="020B0502040204020203" pitchFamily="18" charset="0"/>
            </a:endParaRPr>
          </a:p>
        </p:txBody>
      </p:sp>
      <p:sp>
        <p:nvSpPr>
          <p:cNvPr id="2" name="Slide Number Placeholder 1">
            <a:extLst>
              <a:ext uri="{FF2B5EF4-FFF2-40B4-BE49-F238E27FC236}">
                <a16:creationId xmlns:a16="http://schemas.microsoft.com/office/drawing/2014/main" id="{3403FC86-AF09-ECA8-AA96-55FABAD290A8}"/>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11</a:t>
            </a:fld>
            <a:endParaRPr lang="en-SG"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E8EAC0F-BB92-064D-B0A2-E19FF84DA39C}"/>
              </a:ext>
            </a:extLst>
          </p:cNvPr>
          <p:cNvSpPr txBox="1"/>
          <p:nvPr/>
        </p:nvSpPr>
        <p:spPr>
          <a:xfrm>
            <a:off x="-1" y="0"/>
            <a:ext cx="2200276" cy="253916"/>
          </a:xfrm>
          <a:prstGeom prst="rect">
            <a:avLst/>
          </a:prstGeom>
          <a:noFill/>
        </p:spPr>
        <p:txBody>
          <a:bodyPr wrap="square" rtlCol="0">
            <a:spAutoFit/>
          </a:bodyPr>
          <a:lstStyle/>
          <a:p>
            <a:r>
              <a:rPr lang="en-US" sz="1050" dirty="0">
                <a:highlight>
                  <a:srgbClr val="FFFF00"/>
                </a:highlight>
                <a:latin typeface="Arial" panose="020B0604020202020204" pitchFamily="34" charset="0"/>
                <a:cs typeface="Arial" panose="020B0604020202020204" pitchFamily="34" charset="0"/>
              </a:rPr>
              <a:t>This is not counted in slide limit</a:t>
            </a:r>
            <a:endParaRPr lang="en-SG" sz="105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1853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AFEF0D67-3EDA-C83C-4168-13BDE253E926}"/>
              </a:ext>
            </a:extLst>
          </p:cNvPr>
          <p:cNvSpPr>
            <a:spLocks noGrp="1"/>
          </p:cNvSpPr>
          <p:nvPr>
            <p:ph idx="1"/>
          </p:nvPr>
        </p:nvSpPr>
        <p:spPr>
          <a:xfrm>
            <a:off x="838200" y="1137921"/>
            <a:ext cx="10515600" cy="4799646"/>
          </a:xfrm>
        </p:spPr>
        <p:txBody>
          <a:bodyPr>
            <a:normAutofit/>
          </a:bodyPr>
          <a:lstStyle/>
          <a:p>
            <a:pPr marL="342900" indent="-342900" algn="just">
              <a:buAutoNum type="arabicPeriod"/>
            </a:pPr>
            <a:r>
              <a:rPr lang="en-SG" sz="1800" dirty="0">
                <a:latin typeface="Arial" panose="020B0604020202020204" pitchFamily="34" charset="0"/>
                <a:cs typeface="Arial" panose="020B0604020202020204" pitchFamily="34" charset="0"/>
              </a:rPr>
              <a:t>The NATi CFP T02 is a 2-stage application process whereby applicants will first submit a Letter of Intent (LOI)</a:t>
            </a:r>
            <a:r>
              <a:rPr lang="en-SG" sz="1800" dirty="0">
                <a:latin typeface="Arial" panose="020B0604020202020204" pitchFamily="34" charset="0"/>
                <a:ea typeface="Calibri" panose="020F0502020204030204" pitchFamily="34" charset="0"/>
                <a:cs typeface="Arial" panose="020B0604020202020204" pitchFamily="34" charset="0"/>
              </a:rPr>
              <a:t>.</a:t>
            </a:r>
          </a:p>
          <a:p>
            <a:pPr marL="342900" indent="-342900" algn="just">
              <a:buAutoNum type="arabicPeriod"/>
            </a:pPr>
            <a:r>
              <a:rPr lang="en-SG" sz="1800" dirty="0">
                <a:latin typeface="Arial" panose="020B0604020202020204" pitchFamily="34" charset="0"/>
                <a:ea typeface="Calibri" panose="020F0502020204030204" pitchFamily="34" charset="0"/>
                <a:cs typeface="Arial" panose="020B0604020202020204" pitchFamily="34" charset="0"/>
              </a:rPr>
              <a:t>Applicants are required to meet the following criteria before submitting:</a:t>
            </a:r>
          </a:p>
          <a:p>
            <a:pPr marL="800100" lvl="1" indent="-342900" algn="just">
              <a:buFont typeface="+mj-lt"/>
              <a:buAutoNum type="alphaLcParenR"/>
            </a:pPr>
            <a:r>
              <a:rPr lang="en-SG" sz="1600" b="1" dirty="0">
                <a:latin typeface="Arial" panose="020B0604020202020204" pitchFamily="34" charset="0"/>
                <a:ea typeface="Calibri" panose="020F0502020204030204" pitchFamily="34" charset="0"/>
                <a:cs typeface="Arial" panose="020B0604020202020204" pitchFamily="34" charset="0"/>
              </a:rPr>
              <a:t>A Research Collaboration Agreement (RCA) with an industry partner should be in its final stages of negotiation and/or execution, pending </a:t>
            </a:r>
            <a:r>
              <a:rPr lang="en-SG" sz="1600" b="1" dirty="0" err="1">
                <a:latin typeface="Arial" panose="020B0604020202020204" pitchFamily="34" charset="0"/>
                <a:ea typeface="Calibri" panose="020F0502020204030204" pitchFamily="34" charset="0"/>
                <a:cs typeface="Arial" panose="020B0604020202020204" pitchFamily="34" charset="0"/>
              </a:rPr>
              <a:t>NATi’s</a:t>
            </a:r>
            <a:r>
              <a:rPr lang="en-SG" sz="1600" b="1" dirty="0">
                <a:latin typeface="Arial" panose="020B0604020202020204" pitchFamily="34" charset="0"/>
                <a:ea typeface="Calibri" panose="020F0502020204030204" pitchFamily="34" charset="0"/>
                <a:cs typeface="Arial" panose="020B0604020202020204" pitchFamily="34" charset="0"/>
              </a:rPr>
              <a:t> funding.</a:t>
            </a:r>
          </a:p>
          <a:p>
            <a:pPr marL="800100" lvl="1" indent="-342900" algn="just">
              <a:buFont typeface="+mj-lt"/>
              <a:buAutoNum type="alphaLcParenR"/>
            </a:pPr>
            <a:r>
              <a:rPr lang="en-SG" sz="1600" b="1" dirty="0">
                <a:latin typeface="Arial" panose="020B0604020202020204" pitchFamily="34" charset="0"/>
                <a:ea typeface="Calibri" panose="020F0502020204030204" pitchFamily="34" charset="0"/>
                <a:cs typeface="Arial" panose="020B0604020202020204" pitchFamily="34" charset="0"/>
              </a:rPr>
              <a:t>Cash contributions from industry partner is required, and should match 50% of the total grant request. In-kind contributions will be taken into consideration during evaluation.</a:t>
            </a:r>
          </a:p>
          <a:p>
            <a:pPr marL="342900" indent="-342900" algn="just">
              <a:buFont typeface="Arial" panose="020B0604020202020204" pitchFamily="34" charset="0"/>
              <a:buAutoNum type="arabicPeriod"/>
            </a:pPr>
            <a:r>
              <a:rPr lang="en-SG" sz="1800" dirty="0">
                <a:latin typeface="Arial" panose="020B0604020202020204" pitchFamily="34" charset="0"/>
                <a:cs typeface="Arial" panose="020B0604020202020204" pitchFamily="34" charset="0"/>
              </a:rPr>
              <a:t>Shortlisted applicants will be invited to submit a full written proposal. Applicants may also be requested to present the proposed project to a panel of reviewers.</a:t>
            </a:r>
          </a:p>
          <a:p>
            <a:pPr marL="342900" indent="-342900" algn="just">
              <a:buAutoNum type="arabicPeriod"/>
            </a:pPr>
            <a:r>
              <a:rPr lang="en-SG" sz="1800" dirty="0">
                <a:latin typeface="Arial" panose="020B0604020202020204" pitchFamily="34" charset="0"/>
                <a:ea typeface="Calibri" panose="020F0502020204030204" pitchFamily="34" charset="0"/>
                <a:cs typeface="Arial" panose="020B0604020202020204" pitchFamily="34" charset="0"/>
              </a:rPr>
              <a:t>Please complete </a:t>
            </a:r>
            <a:r>
              <a:rPr lang="en-SG" sz="1800" u="sng" dirty="0">
                <a:latin typeface="Arial" panose="020B0604020202020204" pitchFamily="34" charset="0"/>
                <a:ea typeface="Calibri" panose="020F0502020204030204" pitchFamily="34" charset="0"/>
                <a:cs typeface="Arial" panose="020B0604020202020204" pitchFamily="34" charset="0"/>
              </a:rPr>
              <a:t>ALL</a:t>
            </a:r>
            <a:r>
              <a:rPr lang="en-SG" sz="1800" dirty="0">
                <a:latin typeface="Arial" panose="020B0604020202020204" pitchFamily="34" charset="0"/>
                <a:ea typeface="Calibri" panose="020F0502020204030204" pitchFamily="34" charset="0"/>
                <a:cs typeface="Arial" panose="020B0604020202020204" pitchFamily="34" charset="0"/>
              </a:rPr>
              <a:t> sections as indicated, providing all necessary information to the best of your knowledge.</a:t>
            </a:r>
          </a:p>
          <a:p>
            <a:pPr marL="342900" indent="-342900" algn="just">
              <a:buFontTx/>
              <a:buAutoNum type="arabicPeriod"/>
            </a:pPr>
            <a:r>
              <a:rPr lang="en-SG" sz="1800" dirty="0">
                <a:latin typeface="Arial" panose="020B0604020202020204" pitchFamily="34" charset="0"/>
                <a:ea typeface="Calibri" panose="020F0502020204030204" pitchFamily="34" charset="0"/>
                <a:cs typeface="Arial" panose="020B0604020202020204" pitchFamily="34" charset="0"/>
              </a:rPr>
              <a:t>Please do not delete any slides/sections for this submission and indicate N.A. if not used. </a:t>
            </a:r>
            <a:r>
              <a:rPr lang="en-US" sz="1800" dirty="0">
                <a:latin typeface="Arial" panose="020B0604020202020204" pitchFamily="34" charset="0"/>
                <a:cs typeface="Arial" panose="020B0604020202020204" pitchFamily="34" charset="0"/>
              </a:rPr>
              <a:t>Incomplete submissions will not be accepted. </a:t>
            </a:r>
          </a:p>
          <a:p>
            <a:pPr marL="342900" indent="-342900" algn="just">
              <a:buFontTx/>
              <a:buAutoNum type="arabicPeriod"/>
            </a:pPr>
            <a:r>
              <a:rPr lang="en-SG" sz="1800" dirty="0">
                <a:latin typeface="Arial" panose="020B0604020202020204" pitchFamily="34" charset="0"/>
                <a:ea typeface="Calibri" panose="020F0502020204030204" pitchFamily="34" charset="0"/>
                <a:cs typeface="Arial" panose="020B0604020202020204" pitchFamily="34" charset="0"/>
              </a:rPr>
              <a:t>For expeditious review, applicants are strongly encouraged to keep to a maximum of </a:t>
            </a:r>
            <a:r>
              <a:rPr lang="en-SG" sz="1800" b="1" u="sng" dirty="0">
                <a:latin typeface="Arial" panose="020B0604020202020204" pitchFamily="34" charset="0"/>
                <a:ea typeface="Calibri" panose="020F0502020204030204" pitchFamily="34" charset="0"/>
                <a:cs typeface="Arial" panose="020B0604020202020204" pitchFamily="34" charset="0"/>
              </a:rPr>
              <a:t>10</a:t>
            </a:r>
            <a:r>
              <a:rPr lang="en-SG" sz="1800" dirty="0">
                <a:latin typeface="Arial" panose="020B0604020202020204" pitchFamily="34" charset="0"/>
                <a:ea typeface="Calibri" panose="020F0502020204030204" pitchFamily="34" charset="0"/>
                <a:cs typeface="Arial" panose="020B0604020202020204" pitchFamily="34" charset="0"/>
              </a:rPr>
              <a:t> slides for this submission, excluding cover and supplementary slides (e.g. background on industry and technology, detailed project plans, etc.).</a:t>
            </a:r>
          </a:p>
        </p:txBody>
      </p:sp>
      <p:sp>
        <p:nvSpPr>
          <p:cNvPr id="2" name="Slide Number Placeholder 1">
            <a:extLst>
              <a:ext uri="{FF2B5EF4-FFF2-40B4-BE49-F238E27FC236}">
                <a16:creationId xmlns:a16="http://schemas.microsoft.com/office/drawing/2014/main" id="{0DCAF3C8-F8E3-B384-32D1-07155CF51914}"/>
              </a:ext>
            </a:extLst>
          </p:cNvPr>
          <p:cNvSpPr>
            <a:spLocks noGrp="1" noRot="1" noMove="1" noResize="1" noEditPoints="1" noAdjustHandles="1" noChangeArrowheads="1" noChangeShapeType="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2</a:t>
            </a:fld>
            <a:endParaRPr lang="en-SG"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767E73C-4F4B-87A8-3FED-DFE301AAB85D}"/>
              </a:ext>
            </a:extLst>
          </p:cNvPr>
          <p:cNvSpPr txBox="1">
            <a:spLocks/>
          </p:cNvSpPr>
          <p:nvPr/>
        </p:nvSpPr>
        <p:spPr>
          <a:xfrm>
            <a:off x="1930400" y="672699"/>
            <a:ext cx="8331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SG" sz="2000" b="1" dirty="0">
                <a:latin typeface="Arial" panose="020B0604020202020204" pitchFamily="34" charset="0"/>
                <a:ea typeface="Open Sans" panose="020B0606030504020204" pitchFamily="34" charset="0"/>
                <a:cs typeface="Arial" panose="020B0604020202020204" pitchFamily="34" charset="0"/>
              </a:rPr>
              <a:t>INSTRUCTIONS</a:t>
            </a:r>
          </a:p>
        </p:txBody>
      </p:sp>
      <p:sp>
        <p:nvSpPr>
          <p:cNvPr id="4" name="TextBox 3">
            <a:extLst>
              <a:ext uri="{FF2B5EF4-FFF2-40B4-BE49-F238E27FC236}">
                <a16:creationId xmlns:a16="http://schemas.microsoft.com/office/drawing/2014/main" id="{C1AA77DF-28BF-173C-D1A7-6B843CBC631C}"/>
              </a:ext>
            </a:extLst>
          </p:cNvPr>
          <p:cNvSpPr txBox="1"/>
          <p:nvPr/>
        </p:nvSpPr>
        <p:spPr>
          <a:xfrm>
            <a:off x="-1" y="0"/>
            <a:ext cx="2200276" cy="253916"/>
          </a:xfrm>
          <a:prstGeom prst="rect">
            <a:avLst/>
          </a:prstGeom>
          <a:noFill/>
        </p:spPr>
        <p:txBody>
          <a:bodyPr wrap="square" rtlCol="0">
            <a:spAutoFit/>
          </a:bodyPr>
          <a:lstStyle/>
          <a:p>
            <a:r>
              <a:rPr lang="en-US" sz="1050" dirty="0">
                <a:highlight>
                  <a:srgbClr val="FFFF00"/>
                </a:highlight>
                <a:latin typeface="Arial" panose="020B0604020202020204" pitchFamily="34" charset="0"/>
                <a:cs typeface="Arial" panose="020B0604020202020204" pitchFamily="34" charset="0"/>
              </a:rPr>
              <a:t>This is not counted in slide limit</a:t>
            </a:r>
            <a:endParaRPr lang="en-SG" sz="105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240510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DCAF3C8-F8E3-B384-32D1-07155CF51914}"/>
              </a:ext>
            </a:extLst>
          </p:cNvPr>
          <p:cNvSpPr>
            <a:spLocks noGrp="1" noRot="1" noMove="1" noResize="1" noEditPoints="1" noAdjustHandles="1" noChangeArrowheads="1" noChangeShapeType="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3</a:t>
            </a:fld>
            <a:endParaRPr lang="en-SG" dirty="0">
              <a:latin typeface="Arial" panose="020B0604020202020204" pitchFamily="34" charset="0"/>
              <a:cs typeface="Arial" panose="020B0604020202020204" pitchFamily="34" charset="0"/>
            </a:endParaRPr>
          </a:p>
        </p:txBody>
      </p:sp>
      <p:graphicFrame>
        <p:nvGraphicFramePr>
          <p:cNvPr id="3" name="Content Placeholder 2">
            <a:extLst>
              <a:ext uri="{FF2B5EF4-FFF2-40B4-BE49-F238E27FC236}">
                <a16:creationId xmlns:a16="http://schemas.microsoft.com/office/drawing/2014/main" id="{AAEF4EDB-BE31-BB80-B0A3-7B9C555A19A6}"/>
              </a:ext>
            </a:extLst>
          </p:cNvPr>
          <p:cNvGraphicFramePr>
            <a:graphicFrameLocks noGrp="1"/>
          </p:cNvGraphicFramePr>
          <p:nvPr>
            <p:ph idx="1"/>
            <p:extLst>
              <p:ext uri="{D42A27DB-BD31-4B8C-83A1-F6EECF244321}">
                <p14:modId xmlns:p14="http://schemas.microsoft.com/office/powerpoint/2010/main" val="1939925789"/>
              </p:ext>
            </p:extLst>
          </p:nvPr>
        </p:nvGraphicFramePr>
        <p:xfrm>
          <a:off x="895350" y="1219835"/>
          <a:ext cx="10722428" cy="4081819"/>
        </p:xfrm>
        <a:graphic>
          <a:graphicData uri="http://schemas.openxmlformats.org/drawingml/2006/table">
            <a:tbl>
              <a:tblPr firstRow="1" bandRow="1">
                <a:tableStyleId>{5C22544A-7EE6-4342-B048-85BDC9FD1C3A}</a:tableStyleId>
              </a:tblPr>
              <a:tblGrid>
                <a:gridCol w="674914">
                  <a:extLst>
                    <a:ext uri="{9D8B030D-6E8A-4147-A177-3AD203B41FA5}">
                      <a16:colId xmlns:a16="http://schemas.microsoft.com/office/drawing/2014/main" val="1652239832"/>
                    </a:ext>
                  </a:extLst>
                </a:gridCol>
                <a:gridCol w="8315945">
                  <a:extLst>
                    <a:ext uri="{9D8B030D-6E8A-4147-A177-3AD203B41FA5}">
                      <a16:colId xmlns:a16="http://schemas.microsoft.com/office/drawing/2014/main" val="1291110673"/>
                    </a:ext>
                  </a:extLst>
                </a:gridCol>
                <a:gridCol w="1731569">
                  <a:extLst>
                    <a:ext uri="{9D8B030D-6E8A-4147-A177-3AD203B41FA5}">
                      <a16:colId xmlns:a16="http://schemas.microsoft.com/office/drawing/2014/main" val="705288120"/>
                    </a:ext>
                  </a:extLst>
                </a:gridCol>
              </a:tblGrid>
              <a:tr h="384175">
                <a:tc>
                  <a:txBody>
                    <a:bodyPr/>
                    <a:lstStyle/>
                    <a:p>
                      <a:r>
                        <a:rPr lang="en-US" sz="1800" dirty="0">
                          <a:latin typeface="Arial" panose="020B0604020202020204" pitchFamily="34" charset="0"/>
                          <a:cs typeface="Arial" panose="020B0604020202020204" pitchFamily="34" charset="0"/>
                        </a:rPr>
                        <a:t>S/N</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tc>
                  <a:txBody>
                    <a:bodyPr/>
                    <a:lstStyle/>
                    <a:p>
                      <a:r>
                        <a:rPr lang="en-US" sz="1800" dirty="0">
                          <a:latin typeface="Arial" panose="020B0604020202020204" pitchFamily="34" charset="0"/>
                          <a:cs typeface="Arial" panose="020B0604020202020204" pitchFamily="34" charset="0"/>
                        </a:rPr>
                        <a:t>Item</a:t>
                      </a:r>
                      <a:endParaRPr lang="en-SG" sz="18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tc>
                  <a:txBody>
                    <a:bodyPr/>
                    <a:lstStyle/>
                    <a:p>
                      <a:r>
                        <a:rPr lang="en-US" sz="1800" dirty="0">
                          <a:latin typeface="Arial" panose="020B0604020202020204" pitchFamily="34" charset="0"/>
                          <a:cs typeface="Arial" panose="020B0604020202020204" pitchFamily="34" charset="0"/>
                        </a:rPr>
                        <a:t>Slide no.</a:t>
                      </a:r>
                      <a:endParaRPr lang="en-SG" sz="18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33267"/>
                    </a:solidFill>
                  </a:tcPr>
                </a:tc>
                <a:extLst>
                  <a:ext uri="{0D108BD9-81ED-4DB2-BD59-A6C34878D82A}">
                    <a16:rowId xmlns:a16="http://schemas.microsoft.com/office/drawing/2014/main" val="614439076"/>
                  </a:ext>
                </a:extLst>
              </a:tr>
              <a:tr h="616274">
                <a:tc>
                  <a:txBody>
                    <a:bodyPr/>
                    <a:lstStyle/>
                    <a:p>
                      <a:r>
                        <a:rPr lang="en-US" sz="1800" dirty="0">
                          <a:latin typeface="Arial" panose="020B0604020202020204" pitchFamily="34" charset="0"/>
                          <a:cs typeface="Arial" panose="020B0604020202020204" pitchFamily="34" charset="0"/>
                        </a:rPr>
                        <a:t>1</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latin typeface="Arial" panose="020B0604020202020204" pitchFamily="34" charset="0"/>
                          <a:cs typeface="Arial" panose="020B0604020202020204" pitchFamily="34" charset="0"/>
                        </a:rPr>
                        <a:t>Overview</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i="1" dirty="0">
                          <a:solidFill>
                            <a:schemeClr val="bg1">
                              <a:lumMod val="65000"/>
                            </a:schemeClr>
                          </a:solidFill>
                          <a:latin typeface="Arial" panose="020B0604020202020204" pitchFamily="34" charset="0"/>
                          <a:cs typeface="Arial" panose="020B0604020202020204" pitchFamily="34" charset="0"/>
                        </a:rPr>
                        <a:t>Please fill in</a:t>
                      </a:r>
                      <a:endParaRPr lang="en-SG" sz="1800" i="1" dirty="0">
                        <a:solidFill>
                          <a:schemeClr val="bg1">
                            <a:lumMod val="6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1399499"/>
                  </a:ext>
                </a:extLst>
              </a:tr>
              <a:tr h="616274">
                <a:tc>
                  <a:txBody>
                    <a:bodyPr/>
                    <a:lstStyle/>
                    <a:p>
                      <a:r>
                        <a:rPr lang="en-US" sz="1800" dirty="0">
                          <a:latin typeface="Arial" panose="020B0604020202020204" pitchFamily="34" charset="0"/>
                          <a:cs typeface="Arial" panose="020B0604020202020204" pitchFamily="34" charset="0"/>
                        </a:rPr>
                        <a:t>2</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latin typeface="Arial" panose="020B0604020202020204" pitchFamily="34" charset="0"/>
                          <a:cs typeface="Arial" panose="020B0604020202020204" pitchFamily="34" charset="0"/>
                        </a:rPr>
                        <a:t>Objectives and Deliverables</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solidFill>
                            <a:schemeClr val="bg1">
                              <a:lumMod val="65000"/>
                            </a:schemeClr>
                          </a:solidFill>
                          <a:latin typeface="Arial" panose="020B0604020202020204" pitchFamily="34" charset="0"/>
                          <a:cs typeface="Arial" panose="020B0604020202020204" pitchFamily="34" charset="0"/>
                        </a:rPr>
                        <a:t>Please fill in</a:t>
                      </a:r>
                      <a:endParaRPr lang="en-SG" sz="1800" i="1" dirty="0">
                        <a:solidFill>
                          <a:schemeClr val="bg1">
                            <a:lumMod val="6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258158"/>
                  </a:ext>
                </a:extLst>
              </a:tr>
              <a:tr h="616274">
                <a:tc>
                  <a:txBody>
                    <a:bodyPr/>
                    <a:lstStyle/>
                    <a:p>
                      <a:r>
                        <a:rPr lang="en-US" sz="1800" dirty="0">
                          <a:latin typeface="Arial" panose="020B0604020202020204" pitchFamily="34" charset="0"/>
                          <a:cs typeface="Arial" panose="020B0604020202020204" pitchFamily="34" charset="0"/>
                        </a:rPr>
                        <a:t>3</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latin typeface="Arial" panose="020B0604020202020204" pitchFamily="34" charset="0"/>
                          <a:cs typeface="Arial" panose="020B0604020202020204" pitchFamily="34" charset="0"/>
                        </a:rPr>
                        <a:t>SWOT Analysis</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solidFill>
                            <a:schemeClr val="bg1">
                              <a:lumMod val="65000"/>
                            </a:schemeClr>
                          </a:solidFill>
                          <a:latin typeface="Arial" panose="020B0604020202020204" pitchFamily="34" charset="0"/>
                          <a:cs typeface="Arial" panose="020B0604020202020204" pitchFamily="34" charset="0"/>
                        </a:rPr>
                        <a:t>Please fill in</a:t>
                      </a:r>
                      <a:endParaRPr lang="en-SG" sz="1800" i="1" dirty="0">
                        <a:solidFill>
                          <a:schemeClr val="bg1">
                            <a:lumMod val="6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4894651"/>
                  </a:ext>
                </a:extLst>
              </a:tr>
              <a:tr h="616274">
                <a:tc>
                  <a:txBody>
                    <a:bodyPr/>
                    <a:lstStyle/>
                    <a:p>
                      <a:r>
                        <a:rPr lang="en-US" sz="1800" dirty="0">
                          <a:latin typeface="Arial" panose="020B0604020202020204" pitchFamily="34" charset="0"/>
                          <a:cs typeface="Arial" panose="020B0604020202020204" pitchFamily="34" charset="0"/>
                        </a:rPr>
                        <a:t>4</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latin typeface="Arial" panose="020B0604020202020204" pitchFamily="34" charset="0"/>
                          <a:cs typeface="Arial" panose="020B0604020202020204" pitchFamily="34" charset="0"/>
                        </a:rPr>
                        <a:t>Benchmarking and Competitive Analysis</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solidFill>
                            <a:schemeClr val="bg1">
                              <a:lumMod val="65000"/>
                            </a:schemeClr>
                          </a:solidFill>
                          <a:latin typeface="Arial" panose="020B0604020202020204" pitchFamily="34" charset="0"/>
                          <a:cs typeface="Arial" panose="020B0604020202020204" pitchFamily="34" charset="0"/>
                        </a:rPr>
                        <a:t>Please fill in</a:t>
                      </a:r>
                      <a:endParaRPr lang="en-SG" sz="1800" i="1" dirty="0">
                        <a:solidFill>
                          <a:schemeClr val="bg1">
                            <a:lumMod val="6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6420971"/>
                  </a:ext>
                </a:extLst>
              </a:tr>
              <a:tr h="616274">
                <a:tc>
                  <a:txBody>
                    <a:bodyPr/>
                    <a:lstStyle/>
                    <a:p>
                      <a:r>
                        <a:rPr lang="en-US" sz="1800" dirty="0">
                          <a:latin typeface="Arial" panose="020B0604020202020204" pitchFamily="34" charset="0"/>
                          <a:cs typeface="Arial" panose="020B0604020202020204" pitchFamily="34" charset="0"/>
                        </a:rPr>
                        <a:t>5</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latin typeface="Arial" panose="020B0604020202020204" pitchFamily="34" charset="0"/>
                          <a:cs typeface="Arial" panose="020B0604020202020204" pitchFamily="34" charset="0"/>
                        </a:rPr>
                        <a:t>Contribution Details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solidFill>
                            <a:schemeClr val="bg1">
                              <a:lumMod val="65000"/>
                            </a:schemeClr>
                          </a:solidFill>
                          <a:latin typeface="Arial" panose="020B0604020202020204" pitchFamily="34" charset="0"/>
                          <a:cs typeface="Arial" panose="020B0604020202020204" pitchFamily="34" charset="0"/>
                        </a:rPr>
                        <a:t>Please fill in</a:t>
                      </a:r>
                      <a:endParaRPr lang="en-SG" sz="1800" i="1" dirty="0">
                        <a:solidFill>
                          <a:schemeClr val="bg1">
                            <a:lumMod val="6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247970"/>
                  </a:ext>
                </a:extLst>
              </a:tr>
              <a:tr h="616274">
                <a:tc>
                  <a:txBody>
                    <a:bodyPr/>
                    <a:lstStyle/>
                    <a:p>
                      <a:r>
                        <a:rPr lang="en-US" sz="1800" dirty="0">
                          <a:latin typeface="Arial" panose="020B0604020202020204" pitchFamily="34" charset="0"/>
                          <a:cs typeface="Arial" panose="020B0604020202020204" pitchFamily="34" charset="0"/>
                        </a:rPr>
                        <a:t>6</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latin typeface="Arial" panose="020B0604020202020204" pitchFamily="34" charset="0"/>
                          <a:cs typeface="Arial" panose="020B0604020202020204" pitchFamily="34" charset="0"/>
                        </a:rPr>
                        <a:t>Key Indicator Table</a:t>
                      </a:r>
                      <a:endParaRPr lang="en-SG" sz="1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solidFill>
                            <a:schemeClr val="bg1">
                              <a:lumMod val="65000"/>
                            </a:schemeClr>
                          </a:solidFill>
                          <a:latin typeface="Arial" panose="020B0604020202020204" pitchFamily="34" charset="0"/>
                          <a:cs typeface="Arial" panose="020B0604020202020204" pitchFamily="34" charset="0"/>
                        </a:rPr>
                        <a:t>Please fill in</a:t>
                      </a:r>
                      <a:endParaRPr lang="en-SG" sz="1800" i="1" dirty="0">
                        <a:solidFill>
                          <a:schemeClr val="bg1">
                            <a:lumMod val="65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6803301"/>
                  </a:ext>
                </a:extLst>
              </a:tr>
            </a:tbl>
          </a:graphicData>
        </a:graphic>
      </p:graphicFrame>
      <p:sp>
        <p:nvSpPr>
          <p:cNvPr id="9" name="TextBox 8">
            <a:extLst>
              <a:ext uri="{FF2B5EF4-FFF2-40B4-BE49-F238E27FC236}">
                <a16:creationId xmlns:a16="http://schemas.microsoft.com/office/drawing/2014/main" id="{A767E73C-4F4B-87A8-3FED-DFE301AAB85D}"/>
              </a:ext>
            </a:extLst>
          </p:cNvPr>
          <p:cNvSpPr txBox="1">
            <a:spLocks/>
          </p:cNvSpPr>
          <p:nvPr/>
        </p:nvSpPr>
        <p:spPr>
          <a:xfrm>
            <a:off x="1930400" y="672342"/>
            <a:ext cx="8331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SG" sz="2000" b="1" dirty="0">
                <a:latin typeface="Arial" panose="020B0604020202020204" pitchFamily="34" charset="0"/>
                <a:ea typeface="Open Sans" panose="020B0606030504020204" pitchFamily="34" charset="0"/>
                <a:cs typeface="Arial" panose="020B0604020202020204" pitchFamily="34" charset="0"/>
              </a:rPr>
              <a:t>TABLE OF CONTENTS</a:t>
            </a:r>
          </a:p>
        </p:txBody>
      </p:sp>
      <p:sp>
        <p:nvSpPr>
          <p:cNvPr id="4" name="TextBox 3">
            <a:extLst>
              <a:ext uri="{FF2B5EF4-FFF2-40B4-BE49-F238E27FC236}">
                <a16:creationId xmlns:a16="http://schemas.microsoft.com/office/drawing/2014/main" id="{C1AA77DF-28BF-173C-D1A7-6B843CBC631C}"/>
              </a:ext>
            </a:extLst>
          </p:cNvPr>
          <p:cNvSpPr txBox="1"/>
          <p:nvPr/>
        </p:nvSpPr>
        <p:spPr>
          <a:xfrm>
            <a:off x="-1" y="0"/>
            <a:ext cx="2200276" cy="253916"/>
          </a:xfrm>
          <a:prstGeom prst="rect">
            <a:avLst/>
          </a:prstGeom>
          <a:noFill/>
        </p:spPr>
        <p:txBody>
          <a:bodyPr wrap="square" rtlCol="0">
            <a:spAutoFit/>
          </a:bodyPr>
          <a:lstStyle/>
          <a:p>
            <a:r>
              <a:rPr lang="en-US" sz="1050" dirty="0">
                <a:highlight>
                  <a:srgbClr val="FFFF00"/>
                </a:highlight>
                <a:latin typeface="Arial" panose="020B0604020202020204" pitchFamily="34" charset="0"/>
                <a:cs typeface="Arial" panose="020B0604020202020204" pitchFamily="34" charset="0"/>
              </a:rPr>
              <a:t>This is not counted in slide limit</a:t>
            </a:r>
            <a:endParaRPr lang="en-SG" sz="105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962448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605636"/>
              </p:ext>
            </p:extLst>
          </p:nvPr>
        </p:nvGraphicFramePr>
        <p:xfrm>
          <a:off x="300859" y="895350"/>
          <a:ext cx="11610329" cy="5505450"/>
        </p:xfrm>
        <a:graphic>
          <a:graphicData uri="http://schemas.openxmlformats.org/drawingml/2006/table">
            <a:tbl>
              <a:tblPr firstRow="1" bandRow="1">
                <a:tableStyleId>{5C22544A-7EE6-4342-B048-85BDC9FD1C3A}</a:tableStyleId>
              </a:tblPr>
              <a:tblGrid>
                <a:gridCol w="2118659">
                  <a:extLst>
                    <a:ext uri="{9D8B030D-6E8A-4147-A177-3AD203B41FA5}">
                      <a16:colId xmlns:a16="http://schemas.microsoft.com/office/drawing/2014/main" val="20000"/>
                    </a:ext>
                  </a:extLst>
                </a:gridCol>
                <a:gridCol w="1751450">
                  <a:extLst>
                    <a:ext uri="{9D8B030D-6E8A-4147-A177-3AD203B41FA5}">
                      <a16:colId xmlns:a16="http://schemas.microsoft.com/office/drawing/2014/main" val="20001"/>
                    </a:ext>
                  </a:extLst>
                </a:gridCol>
                <a:gridCol w="2097514">
                  <a:extLst>
                    <a:ext uri="{9D8B030D-6E8A-4147-A177-3AD203B41FA5}">
                      <a16:colId xmlns:a16="http://schemas.microsoft.com/office/drawing/2014/main" val="20002"/>
                    </a:ext>
                  </a:extLst>
                </a:gridCol>
                <a:gridCol w="1967249">
                  <a:extLst>
                    <a:ext uri="{9D8B030D-6E8A-4147-A177-3AD203B41FA5}">
                      <a16:colId xmlns:a16="http://schemas.microsoft.com/office/drawing/2014/main" val="20003"/>
                    </a:ext>
                  </a:extLst>
                </a:gridCol>
                <a:gridCol w="1740402">
                  <a:extLst>
                    <a:ext uri="{9D8B030D-6E8A-4147-A177-3AD203B41FA5}">
                      <a16:colId xmlns:a16="http://schemas.microsoft.com/office/drawing/2014/main" val="1932246416"/>
                    </a:ext>
                  </a:extLst>
                </a:gridCol>
                <a:gridCol w="1935055">
                  <a:extLst>
                    <a:ext uri="{9D8B030D-6E8A-4147-A177-3AD203B41FA5}">
                      <a16:colId xmlns:a16="http://schemas.microsoft.com/office/drawing/2014/main" val="4251472284"/>
                    </a:ext>
                  </a:extLst>
                </a:gridCol>
              </a:tblGrid>
              <a:tr h="993403">
                <a:tc>
                  <a:txBody>
                    <a:bodyPr/>
                    <a:lstStyle/>
                    <a:p>
                      <a:pPr algn="ctr"/>
                      <a:r>
                        <a:rPr lang="en-GB" sz="1400" b="1" dirty="0">
                          <a:solidFill>
                            <a:schemeClr val="bg1"/>
                          </a:solidFill>
                          <a:latin typeface="Arial" panose="020B0604020202020204" pitchFamily="34" charset="0"/>
                          <a:ea typeface="Open Sans"/>
                          <a:cs typeface="Arial" panose="020B0604020202020204" pitchFamily="34" charset="0"/>
                        </a:rPr>
                        <a:t>Project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gridSpan="3">
                  <a:txBody>
                    <a:bodyPr/>
                    <a:lstStyle/>
                    <a:p>
                      <a:pPr algn="ctr"/>
                      <a:endParaRPr lang="en-GB"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SG" sz="1300" b="1">
                        <a:solidFill>
                          <a:schemeClr val="tx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lang="en-SG"/>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gridSpan="2">
                  <a:txBody>
                    <a:bodyPr/>
                    <a:lstStyle/>
                    <a:p>
                      <a:r>
                        <a:rPr lang="en-US" sz="1100" b="0" dirty="0">
                          <a:solidFill>
                            <a:schemeClr val="tx1"/>
                          </a:solidFill>
                          <a:latin typeface="Arial"/>
                          <a:cs typeface="Arial"/>
                        </a:rPr>
                        <a:t>Checklist for Supporting Documents:</a:t>
                      </a:r>
                    </a:p>
                    <a:p>
                      <a:pPr marL="285750" indent="-285750">
                        <a:buFont typeface="Wingdings" panose="05000000000000000000" pitchFamily="2" charset="2"/>
                        <a:buChar char="o"/>
                      </a:pPr>
                      <a:r>
                        <a:rPr lang="en-US" sz="1100" b="0" dirty="0">
                          <a:solidFill>
                            <a:schemeClr val="tx1"/>
                          </a:solidFill>
                          <a:latin typeface="Arial"/>
                          <a:cs typeface="Arial"/>
                          <a:sym typeface="Wingdings" panose="05000000000000000000" pitchFamily="2" charset="2"/>
                        </a:rPr>
                        <a:t>A copy of the draft RCA </a:t>
                      </a:r>
                    </a:p>
                    <a:p>
                      <a:pPr marL="285750" indent="-285750">
                        <a:buFont typeface="Wingdings" panose="05000000000000000000" pitchFamily="2" charset="2"/>
                        <a:buChar char="o"/>
                      </a:pPr>
                      <a:r>
                        <a:rPr lang="en-US" sz="1100" b="0" dirty="0">
                          <a:solidFill>
                            <a:schemeClr val="tx1"/>
                          </a:solidFill>
                          <a:latin typeface="Arial"/>
                          <a:cs typeface="Arial"/>
                          <a:sym typeface="Wingdings" panose="05000000000000000000" pitchFamily="2" charset="2"/>
                        </a:rPr>
                        <a:t>A copy of the Host Institution’s Director of Research (DOR) endorsement</a:t>
                      </a:r>
                      <a:endParaRPr lang="en-SG" sz="1100" b="0" dirty="0">
                        <a:solidFill>
                          <a:schemeClr val="tx1"/>
                        </a:solidFill>
                        <a:latin typeface="Arial"/>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SG"/>
                    </a:p>
                  </a:txBody>
                  <a:tcPr/>
                </a:tc>
                <a:extLst>
                  <a:ext uri="{0D108BD9-81ED-4DB2-BD59-A6C34878D82A}">
                    <a16:rowId xmlns:a16="http://schemas.microsoft.com/office/drawing/2014/main" val="10000"/>
                  </a:ext>
                </a:extLst>
              </a:tr>
              <a:tr h="6755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latin typeface="Arial" panose="020B0604020202020204" pitchFamily="34" charset="0"/>
                          <a:ea typeface="Open Sans"/>
                          <a:cs typeface="Arial" panose="020B0604020202020204" pitchFamily="34" charset="0"/>
                        </a:rPr>
                        <a:t>Lead Investigator / Host Institution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endParaRPr lang="en-GB"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1" dirty="0">
                          <a:solidFill>
                            <a:schemeClr val="bg1"/>
                          </a:solidFill>
                          <a:latin typeface="Arial" panose="020B0604020202020204" pitchFamily="34" charset="0"/>
                          <a:ea typeface="Open Sans"/>
                          <a:cs typeface="Arial" panose="020B0604020202020204" pitchFamily="34" charset="0"/>
                        </a:rPr>
                        <a:t>Co-Investigator(s)/</a:t>
                      </a:r>
                    </a:p>
                    <a:p>
                      <a:pPr algn="ctr"/>
                      <a:r>
                        <a:rPr lang="en-US" sz="1400" b="1" baseline="0" dirty="0">
                          <a:solidFill>
                            <a:schemeClr val="bg1"/>
                          </a:solidFill>
                          <a:latin typeface="Arial" panose="020B0604020202020204" pitchFamily="34" charset="0"/>
                          <a:ea typeface="Open Sans"/>
                          <a:cs typeface="Arial" panose="020B0604020202020204" pitchFamily="34" charset="0"/>
                        </a:rPr>
                        <a:t>Partner Institution(s)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endParaRPr lang="en-SG"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1" dirty="0">
                          <a:solidFill>
                            <a:schemeClr val="bg1"/>
                          </a:solidFill>
                          <a:latin typeface="Arial"/>
                          <a:ea typeface="Open Sans"/>
                          <a:cs typeface="Arial"/>
                        </a:rPr>
                        <a:t>Industry Collaborator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endParaRPr lang="en-SG"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628730"/>
                  </a:ext>
                </a:extLst>
              </a:tr>
              <a:tr h="9536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latin typeface="Arial"/>
                          <a:ea typeface="Open Sans"/>
                          <a:cs typeface="Arial"/>
                        </a:rPr>
                        <a:t>Business Development Lead / Host Institution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endParaRPr lang="en-GB"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SG" sz="1400" b="1" dirty="0">
                          <a:solidFill>
                            <a:schemeClr val="bg1"/>
                          </a:solidFill>
                          <a:latin typeface="Arial" panose="020B0604020202020204" pitchFamily="34" charset="0"/>
                          <a:ea typeface="Open Sans"/>
                          <a:cs typeface="Arial" panose="020B0604020202020204" pitchFamily="34" charset="0"/>
                        </a:rPr>
                        <a:t>Proposed Budget (S$)</a:t>
                      </a:r>
                    </a:p>
                    <a:p>
                      <a:pPr algn="ctr"/>
                      <a:r>
                        <a:rPr lang="en-SG" sz="1400" b="0" dirty="0">
                          <a:solidFill>
                            <a:schemeClr val="bg1"/>
                          </a:solidFill>
                          <a:latin typeface="Arial" panose="020B0604020202020204" pitchFamily="34" charset="0"/>
                          <a:ea typeface="Open Sans"/>
                          <a:cs typeface="Arial" panose="020B0604020202020204" pitchFamily="34" charset="0"/>
                        </a:rPr>
                        <a:t>(Max. S$5M, including 30% indirect cost)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endParaRPr lang="en-SG"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400" b="1" dirty="0">
                          <a:solidFill>
                            <a:schemeClr val="bg1"/>
                          </a:solidFill>
                          <a:latin typeface="Arial" panose="020B0604020202020204" pitchFamily="34" charset="0"/>
                          <a:ea typeface="Open Sans"/>
                          <a:cs typeface="Arial" panose="020B0604020202020204" pitchFamily="34" charset="0"/>
                        </a:rPr>
                        <a:t>Duration of Project (months)</a:t>
                      </a:r>
                    </a:p>
                    <a:p>
                      <a:pPr algn="ctr"/>
                      <a:r>
                        <a:rPr lang="en-GB" sz="1400" b="0" kern="1200" dirty="0">
                          <a:solidFill>
                            <a:schemeClr val="bg1"/>
                          </a:solidFill>
                          <a:latin typeface="Arial" panose="020B0604020202020204" pitchFamily="34" charset="0"/>
                          <a:ea typeface="Open Sans"/>
                          <a:cs typeface="Arial" panose="020B0604020202020204" pitchFamily="34" charset="0"/>
                        </a:rPr>
                        <a:t>(Max. 36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endParaRPr lang="en-SG" sz="1400" b="1" dirty="0">
                        <a:solidFill>
                          <a:schemeClr val="tx1"/>
                        </a:solidFill>
                        <a:latin typeface="Arial" panose="020B0604020202020204" pitchFamily="34" charset="0"/>
                        <a:ea typeface="Open Sans" panose="020B0606030504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82866">
                <a:tc>
                  <a:txBody>
                    <a:bodyPr/>
                    <a:lstStyle/>
                    <a:p>
                      <a:pPr algn="ctr"/>
                      <a:r>
                        <a:rPr lang="en-GB" sz="1400" b="1" dirty="0">
                          <a:solidFill>
                            <a:sysClr val="windowText" lastClr="000000"/>
                          </a:solidFill>
                          <a:latin typeface="Arial"/>
                          <a:ea typeface="Open Sans"/>
                          <a:cs typeface="Arial"/>
                        </a:rPr>
                        <a:t>Lay Abstract (non-confidential)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lumMod val="65000"/>
                            <a:lumOff val="35000"/>
                          </a:schemeClr>
                        </a:solidFill>
                        <a:latin typeface="Arial" panose="020B0604020202020204" pitchFamily="34" charset="0"/>
                        <a:ea typeface="Open Sans"/>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SG"/>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13320862"/>
                  </a:ext>
                </a:extLst>
              </a:tr>
            </a:tbl>
          </a:graphicData>
        </a:graphic>
      </p:graphicFrame>
      <p:sp>
        <p:nvSpPr>
          <p:cNvPr id="3" name="Title 1">
            <a:extLst>
              <a:ext uri="{FF2B5EF4-FFF2-40B4-BE49-F238E27FC236}">
                <a16:creationId xmlns:a16="http://schemas.microsoft.com/office/drawing/2014/main" id="{28EE754D-7106-5969-E2B9-91B9295F0656}"/>
              </a:ext>
            </a:extLst>
          </p:cNvPr>
          <p:cNvSpPr txBox="1">
            <a:spLocks/>
          </p:cNvSpPr>
          <p:nvPr/>
        </p:nvSpPr>
        <p:spPr>
          <a:xfrm>
            <a:off x="909044" y="361930"/>
            <a:ext cx="10373912" cy="32389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a:effectLst/>
                <a:latin typeface="Arial" panose="020B0604020202020204" pitchFamily="34" charset="0"/>
                <a:ea typeface="SimSun" panose="02010600030101010101" pitchFamily="2" charset="-122"/>
                <a:cs typeface="Arial" panose="020B0604020202020204" pitchFamily="34" charset="0"/>
              </a:rPr>
              <a:t>OVERVIEW</a:t>
            </a:r>
            <a:endParaRPr lang="en-SG" sz="2000" dirty="0">
              <a:latin typeface="Arial" panose="020B0604020202020204" pitchFamily="34" charset="0"/>
              <a:ea typeface="Open Sans" panose="020B0606030504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0DCAF3C8-F8E3-B384-32D1-07155CF51914}"/>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4</a:t>
            </a:fld>
            <a:endParaRPr lang="en-S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46380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C7328-F600-4623-FC94-2CEBE3CB75EB}"/>
            </a:ext>
          </a:extLst>
        </p:cNvPr>
        <p:cNvGrpSpPr/>
        <p:nvPr/>
      </p:nvGrpSpPr>
      <p:grpSpPr>
        <a:xfrm>
          <a:off x="0" y="0"/>
          <a:ext cx="0" cy="0"/>
          <a:chOff x="0" y="0"/>
          <a:chExt cx="0" cy="0"/>
        </a:xfrm>
      </p:grpSpPr>
      <p:graphicFrame>
        <p:nvGraphicFramePr>
          <p:cNvPr id="11" name="Content Placeholder 3">
            <a:extLst>
              <a:ext uri="{FF2B5EF4-FFF2-40B4-BE49-F238E27FC236}">
                <a16:creationId xmlns:a16="http://schemas.microsoft.com/office/drawing/2014/main" id="{F83D325C-4B4E-1134-C6AD-65D6AF5677ED}"/>
              </a:ext>
            </a:extLst>
          </p:cNvPr>
          <p:cNvGraphicFramePr>
            <a:graphicFrameLocks/>
          </p:cNvGraphicFramePr>
          <p:nvPr>
            <p:extLst>
              <p:ext uri="{D42A27DB-BD31-4B8C-83A1-F6EECF244321}">
                <p14:modId xmlns:p14="http://schemas.microsoft.com/office/powerpoint/2010/main" val="1511782584"/>
              </p:ext>
            </p:extLst>
          </p:nvPr>
        </p:nvGraphicFramePr>
        <p:xfrm>
          <a:off x="584073" y="333375"/>
          <a:ext cx="11018866" cy="5962650"/>
        </p:xfrm>
        <a:graphic>
          <a:graphicData uri="http://schemas.openxmlformats.org/drawingml/2006/table">
            <a:tbl>
              <a:tblPr firstRow="1" bandRow="1">
                <a:tableStyleId>{5C22544A-7EE6-4342-B048-85BDC9FD1C3A}</a:tableStyleId>
              </a:tblPr>
              <a:tblGrid>
                <a:gridCol w="5509433">
                  <a:extLst>
                    <a:ext uri="{9D8B030D-6E8A-4147-A177-3AD203B41FA5}">
                      <a16:colId xmlns:a16="http://schemas.microsoft.com/office/drawing/2014/main" val="20001"/>
                    </a:ext>
                  </a:extLst>
                </a:gridCol>
                <a:gridCol w="5509433">
                  <a:extLst>
                    <a:ext uri="{9D8B030D-6E8A-4147-A177-3AD203B41FA5}">
                      <a16:colId xmlns:a16="http://schemas.microsoft.com/office/drawing/2014/main" val="3934828925"/>
                    </a:ext>
                  </a:extLst>
                </a:gridCol>
              </a:tblGrid>
              <a:tr h="685800">
                <a:tc>
                  <a:txBody>
                    <a:bodyPr/>
                    <a:lstStyle/>
                    <a:p>
                      <a:pPr algn="ctr"/>
                      <a:r>
                        <a:rPr lang="en-GB" sz="1800" b="1" dirty="0">
                          <a:solidFill>
                            <a:schemeClr val="tx1"/>
                          </a:solidFill>
                          <a:latin typeface="Arial"/>
                          <a:ea typeface="Open Sans"/>
                          <a:cs typeface="Arial"/>
                        </a:rPr>
                        <a:t>Objectives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1" dirty="0">
                          <a:solidFill>
                            <a:schemeClr val="tx1"/>
                          </a:solidFill>
                          <a:latin typeface="Arial"/>
                          <a:ea typeface="Open Sans"/>
                          <a:cs typeface="Arial"/>
                        </a:rPr>
                        <a:t>Deliverables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65569"/>
                  </a:ext>
                </a:extLst>
              </a:tr>
              <a:tr h="527685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chemeClr val="tx1"/>
                          </a:solidFill>
                          <a:latin typeface="Arial" panose="020B0604020202020204" pitchFamily="34" charset="0"/>
                          <a:ea typeface="Open Sans"/>
                          <a:cs typeface="Arial" panose="020B0604020202020204" pitchFamily="34" charset="0"/>
                        </a:rPr>
                        <a:t>What is the unmet industry need that your proposed research aims to solve?</a:t>
                      </a:r>
                    </a:p>
                    <a:p>
                      <a:pPr marL="285750" indent="-285750">
                        <a:buFont typeface="Arial" panose="020B0604020202020204" pitchFamily="34" charset="0"/>
                        <a:buChar char="•"/>
                      </a:pPr>
                      <a:r>
                        <a:rPr lang="en-US" sz="1400" b="0" dirty="0">
                          <a:solidFill>
                            <a:schemeClr val="tx1"/>
                          </a:solidFill>
                          <a:latin typeface="Arial" panose="020B0604020202020204" pitchFamily="34" charset="0"/>
                          <a:ea typeface="Open Sans"/>
                          <a:cs typeface="Arial" panose="020B0604020202020204" pitchFamily="34" charset="0"/>
                        </a:rPr>
                        <a:t>What are the expected outcomes that you hope to achieve from this proposed solution(s)</a:t>
                      </a:r>
                      <a:r>
                        <a:rPr lang="en-US" sz="1400" b="0" kern="1200" dirty="0">
                          <a:solidFill>
                            <a:schemeClr val="tx1"/>
                          </a:solidFill>
                          <a:latin typeface="Arial" panose="020B0604020202020204" pitchFamily="34" charset="0"/>
                          <a:ea typeface="Open Sans"/>
                          <a:cs typeface="Arial" panose="020B0604020202020204" pitchFamily="34" charset="0"/>
                        </a:rPr>
                        <a:t>? (e.g. improve patient health, % cost savings,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kern="1200" dirty="0">
                          <a:solidFill>
                            <a:schemeClr val="tx1"/>
                          </a:solidFill>
                          <a:latin typeface="Arial" panose="020B0604020202020204" pitchFamily="34" charset="0"/>
                          <a:ea typeface="Open Sans"/>
                          <a:cs typeface="Arial" panose="020B0604020202020204" pitchFamily="34" charset="0"/>
                        </a:rPr>
                        <a:t>What are the proposed deliverables? (e.g. RNA design algorithms with better prediction accuracy of &gt;95%, novel chemistry which improves the efficacy of delivery by X%, significant reduction of off-target effects by X%, etc.)</a:t>
                      </a:r>
                    </a:p>
                    <a:p>
                      <a:pPr marL="285750" indent="-285750">
                        <a:buFont typeface="Arial" panose="020B0604020202020204" pitchFamily="34" charset="0"/>
                        <a:buChar char="•"/>
                      </a:pPr>
                      <a:endParaRPr lang="en-US" sz="1400" b="0" kern="1200" dirty="0">
                        <a:solidFill>
                          <a:schemeClr val="tx1"/>
                        </a:solidFill>
                        <a:highlight>
                          <a:srgbClr val="FFFF00"/>
                        </a:highlight>
                        <a:latin typeface="Arial" panose="020B0604020202020204" pitchFamily="34" charset="0"/>
                        <a:ea typeface="Open Sans"/>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039732"/>
                  </a:ext>
                </a:extLst>
              </a:tr>
            </a:tbl>
          </a:graphicData>
        </a:graphic>
      </p:graphicFrame>
      <p:sp>
        <p:nvSpPr>
          <p:cNvPr id="8" name="Slide Number Placeholder 7">
            <a:extLst>
              <a:ext uri="{FF2B5EF4-FFF2-40B4-BE49-F238E27FC236}">
                <a16:creationId xmlns:a16="http://schemas.microsoft.com/office/drawing/2014/main" id="{90FE6878-4A7F-3EC5-B140-1F0CDE5D99C9}"/>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5</a:t>
            </a:fld>
            <a:endParaRPr lang="en-S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252703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8FAF366-D229-8C11-31F9-0E9F242ADB64}"/>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6</a:t>
            </a:fld>
            <a:endParaRPr lang="en-SG"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E3479876-A1FA-F580-D2A2-A5031815EB8C}"/>
              </a:ext>
            </a:extLst>
          </p:cNvPr>
          <p:cNvGraphicFramePr>
            <a:graphicFrameLocks/>
          </p:cNvGraphicFramePr>
          <p:nvPr>
            <p:extLst>
              <p:ext uri="{D42A27DB-BD31-4B8C-83A1-F6EECF244321}">
                <p14:modId xmlns:p14="http://schemas.microsoft.com/office/powerpoint/2010/main" val="692029385"/>
              </p:ext>
            </p:extLst>
          </p:nvPr>
        </p:nvGraphicFramePr>
        <p:xfrm>
          <a:off x="584073" y="892629"/>
          <a:ext cx="11018868" cy="5355770"/>
        </p:xfrm>
        <a:graphic>
          <a:graphicData uri="http://schemas.openxmlformats.org/drawingml/2006/table">
            <a:tbl>
              <a:tblPr firstRow="1" bandRow="1">
                <a:tableStyleId>{5C22544A-7EE6-4342-B048-85BDC9FD1C3A}</a:tableStyleId>
              </a:tblPr>
              <a:tblGrid>
                <a:gridCol w="5509434">
                  <a:extLst>
                    <a:ext uri="{9D8B030D-6E8A-4147-A177-3AD203B41FA5}">
                      <a16:colId xmlns:a16="http://schemas.microsoft.com/office/drawing/2014/main" val="20001"/>
                    </a:ext>
                  </a:extLst>
                </a:gridCol>
                <a:gridCol w="5509434">
                  <a:extLst>
                    <a:ext uri="{9D8B030D-6E8A-4147-A177-3AD203B41FA5}">
                      <a16:colId xmlns:a16="http://schemas.microsoft.com/office/drawing/2014/main" val="3934828925"/>
                    </a:ext>
                  </a:extLst>
                </a:gridCol>
              </a:tblGrid>
              <a:tr h="644123">
                <a:tc>
                  <a:txBody>
                    <a:bodyPr/>
                    <a:lstStyle/>
                    <a:p>
                      <a:pPr algn="ctr"/>
                      <a:r>
                        <a:rPr lang="en-GB" sz="1800" b="1" dirty="0">
                          <a:solidFill>
                            <a:schemeClr val="tx1"/>
                          </a:solidFill>
                          <a:latin typeface="Arial"/>
                          <a:ea typeface="Open Sans"/>
                          <a:cs typeface="Arial"/>
                        </a:rPr>
                        <a:t>Strengths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b="1" dirty="0">
                          <a:solidFill>
                            <a:schemeClr val="tx1"/>
                          </a:solidFill>
                          <a:latin typeface="Arial"/>
                          <a:ea typeface="Open Sans"/>
                          <a:cs typeface="Arial"/>
                        </a:rPr>
                        <a:t>Weaknesses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65569"/>
                  </a:ext>
                </a:extLst>
              </a:tr>
              <a:tr h="2078575">
                <a:tc>
                  <a:txBody>
                    <a:bodyPr/>
                    <a:lstStyle/>
                    <a:p>
                      <a:pPr marL="285750" marR="0" lvl="0" indent="-285750" algn="just">
                        <a:lnSpc>
                          <a:spcPct val="100000"/>
                        </a:lnSpc>
                        <a:spcBef>
                          <a:spcPts val="0"/>
                        </a:spcBef>
                        <a:spcAft>
                          <a:spcPts val="0"/>
                        </a:spcAft>
                        <a:buClrTx/>
                        <a:buSzTx/>
                        <a:buFont typeface="Arial" panose="020B0604020202020204" pitchFamily="34" charset="0"/>
                        <a:buChar char="•"/>
                      </a:pPr>
                      <a:r>
                        <a:rPr lang="en-US" sz="1400" b="0" kern="1200" dirty="0">
                          <a:solidFill>
                            <a:schemeClr val="tx1"/>
                          </a:solidFill>
                          <a:latin typeface="Arial"/>
                          <a:ea typeface="Open Sans"/>
                          <a:cs typeface="Arial"/>
                        </a:rPr>
                        <a:t>What aspects of your research approach and desired outcomes are expected to outperform competitors and/or the state of the art?</a:t>
                      </a:r>
                    </a:p>
                    <a:p>
                      <a:pPr marL="285750" marR="0" lvl="0" indent="-285750" algn="just">
                        <a:lnSpc>
                          <a:spcPct val="100000"/>
                        </a:lnSpc>
                        <a:spcBef>
                          <a:spcPts val="0"/>
                        </a:spcBef>
                        <a:spcAft>
                          <a:spcPts val="0"/>
                        </a:spcAft>
                        <a:buClrTx/>
                        <a:buSzTx/>
                        <a:buFont typeface="Arial" panose="020B0604020202020204" pitchFamily="34" charset="0"/>
                        <a:buChar char="•"/>
                      </a:pPr>
                      <a:r>
                        <a:rPr lang="en-US" sz="1400" b="0" kern="1200" dirty="0">
                          <a:solidFill>
                            <a:schemeClr val="tx1"/>
                          </a:solidFill>
                          <a:latin typeface="Arial"/>
                          <a:ea typeface="Open Sans"/>
                          <a:cs typeface="Arial"/>
                        </a:rPr>
                        <a:t>What kind of experience and expertise best position the current research team (both applicant and industry partner) to successfully perform the proposed research and deliver on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just" rtl="0" eaLnBrk="1" fontAlgn="auto" latinLnBrk="0" hangingPunct="1">
                        <a:lnSpc>
                          <a:spcPct val="100000"/>
                        </a:lnSpc>
                        <a:spcBef>
                          <a:spcPts val="0"/>
                        </a:spcBef>
                        <a:spcAft>
                          <a:spcPts val="0"/>
                        </a:spcAft>
                        <a:buClrTx/>
                        <a:buSzTx/>
                        <a:buFont typeface="Arial" panose="020B0604020202020204" pitchFamily="34" charset="0"/>
                        <a:buChar char="•"/>
                      </a:pPr>
                      <a:r>
                        <a:rPr lang="en-US" sz="1400" b="0" i="0" u="none" strike="noStrike" kern="1200" noProof="0" dirty="0">
                          <a:solidFill>
                            <a:schemeClr val="tx1"/>
                          </a:solidFill>
                          <a:latin typeface="Arial"/>
                        </a:rPr>
                        <a:t>What are the key foreseeable drawbacks of the research approach and desired outcomes that may cause the proposed solution </a:t>
                      </a:r>
                      <a:r>
                        <a:rPr lang="en-US" sz="1400" b="0" i="0" u="none" strike="noStrike" kern="1200" noProof="0">
                          <a:solidFill>
                            <a:schemeClr val="tx1"/>
                          </a:solidFill>
                          <a:latin typeface="Arial"/>
                        </a:rPr>
                        <a:t>to fall </a:t>
                      </a:r>
                      <a:r>
                        <a:rPr lang="en-US" sz="1400" b="0" i="0" u="none" strike="noStrike" kern="1200" noProof="0" dirty="0">
                          <a:solidFill>
                            <a:schemeClr val="tx1"/>
                          </a:solidFill>
                          <a:latin typeface="Arial"/>
                        </a:rPr>
                        <a:t>behind </a:t>
                      </a:r>
                      <a:r>
                        <a:rPr lang="en-US" sz="1400" b="0" kern="1200" dirty="0">
                          <a:solidFill>
                            <a:schemeClr val="tx1"/>
                          </a:solidFill>
                          <a:latin typeface="Arial"/>
                          <a:ea typeface="Open Sans"/>
                          <a:cs typeface="Arial"/>
                        </a:rPr>
                        <a:t>competitors and/or the state of the art</a:t>
                      </a:r>
                      <a:r>
                        <a:rPr lang="en-US" sz="1400" b="0" i="0" u="none" strike="noStrike" kern="1200" noProof="0" dirty="0">
                          <a:solidFill>
                            <a:schemeClr val="tx1"/>
                          </a:solidFill>
                          <a:latin typeface="Arial"/>
                        </a:rPr>
                        <a:t>?</a:t>
                      </a:r>
                    </a:p>
                    <a:p>
                      <a:pPr marL="285750" marR="0" lvl="0" indent="-285750" algn="just">
                        <a:lnSpc>
                          <a:spcPct val="100000"/>
                        </a:lnSpc>
                        <a:spcBef>
                          <a:spcPts val="0"/>
                        </a:spcBef>
                        <a:spcAft>
                          <a:spcPts val="0"/>
                        </a:spcAft>
                        <a:buClrTx/>
                        <a:buSzTx/>
                        <a:buFont typeface="Arial" panose="020B0604020202020204" pitchFamily="34" charset="0"/>
                        <a:buChar char="•"/>
                      </a:pPr>
                      <a:r>
                        <a:rPr lang="en-US" sz="1400" b="0" i="0" u="none" strike="noStrike" kern="1200" noProof="0" dirty="0">
                          <a:solidFill>
                            <a:schemeClr val="tx1"/>
                          </a:solidFill>
                          <a:latin typeface="Arial"/>
                        </a:rPr>
                        <a:t>What gaps in experience and expertise does the current research team (both applicant and industry partner) need to fill in order to successfully perform the proposed research and deliver on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039732"/>
                  </a:ext>
                </a:extLst>
              </a:tr>
              <a:tr h="628314">
                <a:tc>
                  <a:txBody>
                    <a:bodyPr/>
                    <a:lstStyle/>
                    <a:p>
                      <a:pPr marL="0" indent="0" algn="ctr" defTabSz="914400" rtl="0" eaLnBrk="1" latinLnBrk="0" hangingPunct="1">
                        <a:buFont typeface="Arial" panose="020B0604020202020204" pitchFamily="34" charset="0"/>
                        <a:buNone/>
                      </a:pPr>
                      <a:r>
                        <a:rPr lang="en-US" sz="1800" b="1" kern="1200" dirty="0">
                          <a:solidFill>
                            <a:schemeClr val="tx1"/>
                          </a:solidFill>
                          <a:latin typeface="Arial"/>
                          <a:ea typeface="Open Sans"/>
                          <a:cs typeface="Arial"/>
                        </a:rPr>
                        <a:t>Opportunities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defTabSz="914400" rtl="0" eaLnBrk="1" latinLnBrk="0" hangingPunct="1">
                        <a:buFont typeface="Arial" panose="020B0604020202020204" pitchFamily="34" charset="0"/>
                        <a:buNone/>
                      </a:pPr>
                      <a:r>
                        <a:rPr lang="en-US" sz="1800" b="1" kern="1200" dirty="0">
                          <a:solidFill>
                            <a:schemeClr val="tx1"/>
                          </a:solidFill>
                          <a:latin typeface="Arial"/>
                          <a:ea typeface="Open Sans"/>
                          <a:cs typeface="Arial"/>
                        </a:rPr>
                        <a:t>Threats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3568036"/>
                  </a:ext>
                </a:extLst>
              </a:tr>
              <a:tr h="2004758">
                <a:tc>
                  <a:txBody>
                    <a:bodyPr/>
                    <a:lstStyle/>
                    <a:p>
                      <a:pPr marL="285750" lvl="0" indent="-285750" algn="just">
                        <a:buFont typeface="Arial" panose="020B0604020202020204" pitchFamily="34" charset="0"/>
                        <a:buChar char="•"/>
                      </a:pPr>
                      <a:r>
                        <a:rPr lang="en-US" sz="1400" b="0" i="0" u="none" strike="noStrike" kern="1200" noProof="0" dirty="0">
                          <a:solidFill>
                            <a:schemeClr val="tx1"/>
                          </a:solidFill>
                          <a:latin typeface="Arial"/>
                        </a:rPr>
                        <a:t>What trends (e.g. gaps in patent landscape, loosening of regulations, increased investment activity) in the global market may increase the impact and competitiveness of the proposed deliverables, if and when </a:t>
                      </a:r>
                      <a:r>
                        <a:rPr lang="en-US" sz="1400" b="0" i="0" u="none" strike="noStrike" kern="1200" noProof="0" dirty="0" err="1">
                          <a:solidFill>
                            <a:schemeClr val="tx1"/>
                          </a:solidFill>
                          <a:latin typeface="Arial"/>
                        </a:rPr>
                        <a:t>commercialised</a:t>
                      </a:r>
                      <a:r>
                        <a:rPr lang="en-US" sz="1400" b="0" i="0" u="none" strike="noStrike" kern="1200" noProof="0" dirty="0">
                          <a:solidFill>
                            <a:schemeClr val="tx1"/>
                          </a:solidFill>
                          <a:latin typeface="Arial"/>
                        </a:rPr>
                        <a:t>?</a:t>
                      </a:r>
                      <a:endParaRPr lang="en-US" sz="1400" b="0" kern="1200" dirty="0">
                        <a:solidFill>
                          <a:schemeClr val="tx1"/>
                        </a:solidFill>
                        <a:latin typeface="Arial" panose="020B0604020202020204" pitchFamily="34" charset="0"/>
                        <a:ea typeface="Open Sans"/>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just">
                        <a:buFont typeface="Arial" panose="020B0604020202020204" pitchFamily="34" charset="0"/>
                        <a:buChar char="•"/>
                      </a:pPr>
                      <a:r>
                        <a:rPr lang="en-US" sz="1400" b="0" kern="1200" dirty="0">
                          <a:solidFill>
                            <a:schemeClr val="tx1"/>
                          </a:solidFill>
                          <a:latin typeface="Arial"/>
                          <a:ea typeface="Open Sans"/>
                          <a:cs typeface="Arial"/>
                        </a:rPr>
                        <a:t>What trends (e.g. blocking patents, tightening of regulations, decreased investment activity) in the global market may decrease the impact and competitiveness of the proposed deliverables, if and when </a:t>
                      </a:r>
                      <a:r>
                        <a:rPr lang="en-US" sz="1400" b="0" kern="1200" dirty="0" err="1">
                          <a:solidFill>
                            <a:schemeClr val="tx1"/>
                          </a:solidFill>
                          <a:latin typeface="Arial"/>
                          <a:ea typeface="Open Sans"/>
                          <a:cs typeface="Arial"/>
                        </a:rPr>
                        <a:t>commercialised</a:t>
                      </a:r>
                      <a:r>
                        <a:rPr lang="en-US" sz="1400" b="0" kern="1200" dirty="0">
                          <a:solidFill>
                            <a:schemeClr val="tx1"/>
                          </a:solidFill>
                          <a:latin typeface="Arial"/>
                          <a:ea typeface="Open Sans"/>
                          <a:cs typeface="Aria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5943533"/>
                  </a:ext>
                </a:extLst>
              </a:tr>
            </a:tbl>
          </a:graphicData>
        </a:graphic>
      </p:graphicFrame>
      <p:sp>
        <p:nvSpPr>
          <p:cNvPr id="7" name="Title 1">
            <a:extLst>
              <a:ext uri="{FF2B5EF4-FFF2-40B4-BE49-F238E27FC236}">
                <a16:creationId xmlns:a16="http://schemas.microsoft.com/office/drawing/2014/main" id="{3E41D501-93D3-BBFE-732A-6A8D7DD043F8}"/>
              </a:ext>
            </a:extLst>
          </p:cNvPr>
          <p:cNvSpPr txBox="1">
            <a:spLocks/>
          </p:cNvSpPr>
          <p:nvPr/>
        </p:nvSpPr>
        <p:spPr>
          <a:xfrm>
            <a:off x="908618" y="335280"/>
            <a:ext cx="10373912" cy="449398"/>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a:effectLst/>
                <a:latin typeface="Arial" panose="020B0604020202020204" pitchFamily="34" charset="0"/>
                <a:ea typeface="SimSun" panose="02010600030101010101" pitchFamily="2" charset="-122"/>
                <a:cs typeface="Arial" panose="020B0604020202020204" pitchFamily="34" charset="0"/>
              </a:rPr>
              <a:t>SWOT ANALYSIS</a:t>
            </a:r>
            <a:endParaRPr lang="en-SG" sz="2000" dirty="0">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2071919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C7328-F600-4623-FC94-2CEBE3CB75EB}"/>
            </a:ext>
          </a:extLst>
        </p:cNvPr>
        <p:cNvGrpSpPr/>
        <p:nvPr/>
      </p:nvGrpSpPr>
      <p:grpSpPr>
        <a:xfrm>
          <a:off x="0" y="0"/>
          <a:ext cx="0" cy="0"/>
          <a:chOff x="0" y="0"/>
          <a:chExt cx="0" cy="0"/>
        </a:xfrm>
      </p:grpSpPr>
      <p:graphicFrame>
        <p:nvGraphicFramePr>
          <p:cNvPr id="11" name="Content Placeholder 3">
            <a:extLst>
              <a:ext uri="{FF2B5EF4-FFF2-40B4-BE49-F238E27FC236}">
                <a16:creationId xmlns:a16="http://schemas.microsoft.com/office/drawing/2014/main" id="{F83D325C-4B4E-1134-C6AD-65D6AF5677ED}"/>
              </a:ext>
            </a:extLst>
          </p:cNvPr>
          <p:cNvGraphicFramePr>
            <a:graphicFrameLocks/>
          </p:cNvGraphicFramePr>
          <p:nvPr>
            <p:extLst>
              <p:ext uri="{D42A27DB-BD31-4B8C-83A1-F6EECF244321}">
                <p14:modId xmlns:p14="http://schemas.microsoft.com/office/powerpoint/2010/main" val="1440546277"/>
              </p:ext>
            </p:extLst>
          </p:nvPr>
        </p:nvGraphicFramePr>
        <p:xfrm>
          <a:off x="584073" y="333375"/>
          <a:ext cx="11018866" cy="5962650"/>
        </p:xfrm>
        <a:graphic>
          <a:graphicData uri="http://schemas.openxmlformats.org/drawingml/2006/table">
            <a:tbl>
              <a:tblPr firstRow="1" bandRow="1">
                <a:tableStyleId>{5C22544A-7EE6-4342-B048-85BDC9FD1C3A}</a:tableStyleId>
              </a:tblPr>
              <a:tblGrid>
                <a:gridCol w="11018866">
                  <a:extLst>
                    <a:ext uri="{9D8B030D-6E8A-4147-A177-3AD203B41FA5}">
                      <a16:colId xmlns:a16="http://schemas.microsoft.com/office/drawing/2014/main" val="20001"/>
                    </a:ext>
                  </a:extLst>
                </a:gridCol>
              </a:tblGrid>
              <a:tr h="685800">
                <a:tc>
                  <a:txBody>
                    <a:bodyPr/>
                    <a:lstStyle/>
                    <a:p>
                      <a:pPr marL="0" marR="0" lvl="0" indent="0" algn="ctr" rtl="0" eaLnBrk="1" fontAlgn="auto" latinLnBrk="0" hangingPunct="1">
                        <a:lnSpc>
                          <a:spcPct val="100000"/>
                        </a:lnSpc>
                        <a:spcBef>
                          <a:spcPts val="0"/>
                        </a:spcBef>
                        <a:spcAft>
                          <a:spcPts val="0"/>
                        </a:spcAft>
                        <a:buClrTx/>
                        <a:buSzTx/>
                        <a:buFontTx/>
                        <a:buNone/>
                      </a:pPr>
                      <a:r>
                        <a:rPr lang="en-GB" sz="1800" b="1" dirty="0">
                          <a:solidFill>
                            <a:schemeClr val="tx1"/>
                          </a:solidFill>
                          <a:latin typeface="Arial"/>
                          <a:ea typeface="Open Sans"/>
                          <a:cs typeface="Arial"/>
                        </a:rPr>
                        <a:t>Benchmarking and Competitive Analysis </a:t>
                      </a:r>
                      <a:r>
                        <a:rPr lang="en-GB" sz="1800" b="1" baseline="0" dirty="0">
                          <a:solidFill>
                            <a:schemeClr val="tx1"/>
                          </a:solidFill>
                          <a:latin typeface="Arial"/>
                          <a:ea typeface="Open Sans"/>
                          <a:cs typeface="Arial"/>
                        </a:rPr>
                        <a:t> </a:t>
                      </a:r>
                      <a:endParaRPr lang="en-GB" sz="1800" b="1" dirty="0">
                        <a:solidFill>
                          <a:schemeClr val="tx1"/>
                        </a:solidFill>
                        <a:latin typeface="Arial"/>
                        <a:ea typeface="Open Sans" panose="020B0606030504020204" pitchFamily="34" charset="0"/>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65569"/>
                  </a:ext>
                </a:extLst>
              </a:tr>
              <a:tr h="527685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kern="1200" dirty="0">
                          <a:solidFill>
                            <a:schemeClr val="tx1"/>
                          </a:solidFill>
                          <a:effectLst/>
                          <a:latin typeface="Arial" panose="020B0604020202020204" pitchFamily="34" charset="0"/>
                          <a:ea typeface="+mn-ea"/>
                          <a:cs typeface="Arial" panose="020B0604020202020204" pitchFamily="34" charset="0"/>
                        </a:rPr>
                        <a:t>Describe the addressable market and target market segment</a:t>
                      </a:r>
                      <a:endParaRPr lang="en-SG" sz="1400" b="0" i="0" dirty="0">
                        <a:solidFill>
                          <a:schemeClr val="tx1"/>
                        </a:solidFill>
                        <a:effectLst/>
                        <a:latin typeface="Arial" panose="020B0604020202020204" pitchFamily="34" charset="0"/>
                        <a:ea typeface="Batang"/>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latin typeface="Arial" panose="020B0604020202020204" pitchFamily="34" charset="0"/>
                          <a:ea typeface="Open Sans"/>
                          <a:cs typeface="Arial" panose="020B0604020202020204" pitchFamily="34" charset="0"/>
                        </a:rPr>
                        <a:t>How would you measure the competitive advantage of your innovation if successful? (e.g. higher cost-effectiveness, better benefit-to-risk ratio, reduction in production time, higher potency, lower dosing frequency, etc.)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latin typeface="Arial" panose="020B0604020202020204" pitchFamily="34" charset="0"/>
                          <a:ea typeface="Open Sans"/>
                          <a:cs typeface="Arial" panose="020B0604020202020204" pitchFamily="34" charset="0"/>
                        </a:rPr>
                        <a:t>Who are your key competitors and how does your innovation differ from the competition?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039732"/>
                  </a:ext>
                </a:extLst>
              </a:tr>
            </a:tbl>
          </a:graphicData>
        </a:graphic>
      </p:graphicFrame>
      <p:sp>
        <p:nvSpPr>
          <p:cNvPr id="8" name="Slide Number Placeholder 7">
            <a:extLst>
              <a:ext uri="{FF2B5EF4-FFF2-40B4-BE49-F238E27FC236}">
                <a16:creationId xmlns:a16="http://schemas.microsoft.com/office/drawing/2014/main" id="{90FE6878-4A7F-3EC5-B140-1F0CDE5D99C9}"/>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7</a:t>
            </a:fld>
            <a:endParaRPr lang="en-S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855519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D23C0DA-C7ED-191D-6531-F160464E0DC6}"/>
              </a:ext>
            </a:extLst>
          </p:cNvPr>
          <p:cNvSpPr txBox="1"/>
          <p:nvPr/>
        </p:nvSpPr>
        <p:spPr>
          <a:xfrm>
            <a:off x="507573" y="874503"/>
            <a:ext cx="11099801" cy="646331"/>
          </a:xfrm>
          <a:prstGeom prst="rect">
            <a:avLst/>
          </a:prstGeom>
          <a:noFill/>
        </p:spPr>
        <p:txBody>
          <a:bodyPr wrap="square" lIns="91440" tIns="45720" rIns="91440" bIns="45720" anchor="t">
            <a:spAutoFit/>
          </a:bodyPr>
          <a:lstStyle/>
          <a:p>
            <a:r>
              <a:rPr lang="en-SG" sz="1200" dirty="0">
                <a:latin typeface="Arial" panose="020B0604020202020204" pitchFamily="34" charset="0"/>
                <a:cs typeface="Arial" panose="020B0604020202020204" pitchFamily="34" charset="0"/>
              </a:rPr>
              <a:t>Note: Please estimate the breakdown between cash and in-kind contributions between the collaborator and applicants, based on the current state of Research Collaboration Agreement (RCA) in discussion. Cash contributions from the industry partner should match at least 50% of total requested funding. Please refer to info deck for worked examples. Add columns as required.</a:t>
            </a:r>
          </a:p>
        </p:txBody>
      </p:sp>
      <p:sp>
        <p:nvSpPr>
          <p:cNvPr id="9" name="Title 1">
            <a:extLst>
              <a:ext uri="{FF2B5EF4-FFF2-40B4-BE49-F238E27FC236}">
                <a16:creationId xmlns:a16="http://schemas.microsoft.com/office/drawing/2014/main" id="{FB788EC2-5CF5-DDC2-15EC-E664C4E730D8}"/>
              </a:ext>
            </a:extLst>
          </p:cNvPr>
          <p:cNvSpPr txBox="1">
            <a:spLocks/>
          </p:cNvSpPr>
          <p:nvPr/>
        </p:nvSpPr>
        <p:spPr>
          <a:xfrm>
            <a:off x="908617" y="325823"/>
            <a:ext cx="10373912" cy="54868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b="1" dirty="0">
                <a:latin typeface="Arial" panose="020B0604020202020204" pitchFamily="34" charset="0"/>
                <a:ea typeface="SimSun"/>
                <a:cs typeface="Arial" panose="020B0604020202020204" pitchFamily="34" charset="0"/>
              </a:rPr>
              <a:t>CONTRIBUTION DETAILS</a:t>
            </a:r>
            <a:endParaRPr lang="en-US" dirty="0">
              <a:latin typeface="Arial" panose="020B0604020202020204" pitchFamily="34" charset="0"/>
              <a:cs typeface="Arial" panose="020B0604020202020204" pitchFamily="34" charset="0"/>
            </a:endParaRPr>
          </a:p>
        </p:txBody>
      </p:sp>
      <p:sp>
        <p:nvSpPr>
          <p:cNvPr id="14" name="Slide Number Placeholder 13">
            <a:extLst>
              <a:ext uri="{FF2B5EF4-FFF2-40B4-BE49-F238E27FC236}">
                <a16:creationId xmlns:a16="http://schemas.microsoft.com/office/drawing/2014/main" id="{4E0E74A5-C0C8-39C3-C3DF-4A5AFA60FDFB}"/>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8</a:t>
            </a:fld>
            <a:endParaRPr lang="en-SG">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F2438B0-E775-8FB9-04FB-10178A543E4C}"/>
              </a:ext>
            </a:extLst>
          </p:cNvPr>
          <p:cNvSpPr txBox="1"/>
          <p:nvPr/>
        </p:nvSpPr>
        <p:spPr>
          <a:xfrm>
            <a:off x="545672" y="4360332"/>
            <a:ext cx="11099801" cy="1804749"/>
          </a:xfrm>
          <a:prstGeom prst="roundRect">
            <a:avLst/>
          </a:prstGeom>
          <a:solidFill>
            <a:schemeClr val="bg1">
              <a:lumMod val="95000"/>
            </a:schemeClr>
          </a:solidFill>
        </p:spPr>
        <p:txBody>
          <a:bodyPr wrap="square" lIns="91440" tIns="45720" rIns="91440" bIns="45720" rtlCol="0" anchor="t">
            <a:spAutoFit/>
          </a:bodyPr>
          <a:lstStyle/>
          <a:p>
            <a:r>
              <a:rPr lang="en-US" sz="1600" b="1" dirty="0">
                <a:latin typeface="Arial" panose="020B0604020202020204" pitchFamily="34" charset="0"/>
                <a:cs typeface="Arial" panose="020B0604020202020204" pitchFamily="34" charset="0"/>
              </a:rPr>
              <a:t>Current state of RCA:</a:t>
            </a:r>
          </a:p>
          <a:p>
            <a:pPr marL="285750" indent="-285750">
              <a:buFont typeface="Wingdings" panose="05000000000000000000" pitchFamily="2" charset="2"/>
              <a:buChar char="o"/>
            </a:pPr>
            <a:r>
              <a:rPr lang="en-US" sz="1400" dirty="0">
                <a:latin typeface="Arial" panose="020B0604020202020204" pitchFamily="34" charset="0"/>
                <a:cs typeface="Arial" panose="020B0604020202020204" pitchFamily="34" charset="0"/>
                <a:sym typeface="Wingdings" panose="05000000000000000000" pitchFamily="2" charset="2"/>
              </a:rPr>
              <a:t>The scope is under discussion.</a:t>
            </a:r>
          </a:p>
          <a:p>
            <a:pPr marL="285750" indent="-285750">
              <a:buFont typeface="Wingdings" panose="05000000000000000000" pitchFamily="2" charset="2"/>
              <a:buChar char="o"/>
            </a:pPr>
            <a:r>
              <a:rPr lang="en-US" sz="1400" dirty="0">
                <a:latin typeface="Arial" panose="020B0604020202020204" pitchFamily="34" charset="0"/>
                <a:cs typeface="Arial" panose="020B0604020202020204" pitchFamily="34" charset="0"/>
                <a:sym typeface="Wingdings" panose="05000000000000000000" pitchFamily="2" charset="2"/>
              </a:rPr>
              <a:t>The scope has been </a:t>
            </a:r>
            <a:r>
              <a:rPr lang="en-US" sz="1400" dirty="0" err="1">
                <a:latin typeface="Arial" panose="020B0604020202020204" pitchFamily="34" charset="0"/>
                <a:cs typeface="Arial" panose="020B0604020202020204" pitchFamily="34" charset="0"/>
                <a:sym typeface="Wingdings" panose="05000000000000000000" pitchFamily="2" charset="2"/>
              </a:rPr>
              <a:t>finalised</a:t>
            </a:r>
            <a:r>
              <a:rPr lang="en-US" sz="1400" dirty="0">
                <a:latin typeface="Arial" panose="020B0604020202020204" pitchFamily="34" charset="0"/>
                <a:cs typeface="Arial" panose="020B0604020202020204" pitchFamily="34" charset="0"/>
                <a:sym typeface="Wingdings" panose="05000000000000000000" pitchFamily="2" charset="2"/>
              </a:rPr>
              <a:t>.</a:t>
            </a:r>
          </a:p>
          <a:p>
            <a:pPr marL="285750" indent="-285750">
              <a:buFont typeface="Wingdings" panose="05000000000000000000" pitchFamily="2" charset="2"/>
              <a:buChar char="o"/>
            </a:pPr>
            <a:r>
              <a:rPr lang="en-US" sz="1400" dirty="0">
                <a:latin typeface="Arial" panose="020B0604020202020204" pitchFamily="34" charset="0"/>
                <a:cs typeface="Arial" panose="020B0604020202020204" pitchFamily="34" charset="0"/>
                <a:sym typeface="Wingdings" panose="05000000000000000000" pitchFamily="2" charset="2"/>
              </a:rPr>
              <a:t>The budget has been </a:t>
            </a:r>
            <a:r>
              <a:rPr lang="en-US" sz="1400" dirty="0" err="1">
                <a:latin typeface="Arial" panose="020B0604020202020204" pitchFamily="34" charset="0"/>
                <a:cs typeface="Arial" panose="020B0604020202020204" pitchFamily="34" charset="0"/>
                <a:sym typeface="Wingdings" panose="05000000000000000000" pitchFamily="2" charset="2"/>
              </a:rPr>
              <a:t>finalised</a:t>
            </a:r>
            <a:r>
              <a:rPr lang="en-US" sz="1400" dirty="0">
                <a:latin typeface="Arial" panose="020B0604020202020204" pitchFamily="34" charset="0"/>
                <a:cs typeface="Arial" panose="020B0604020202020204" pitchFamily="34" charset="0"/>
                <a:sym typeface="Wingdings" panose="05000000000000000000" pitchFamily="2" charset="2"/>
              </a:rPr>
              <a:t> based on agreed scope.</a:t>
            </a:r>
          </a:p>
          <a:p>
            <a:pPr marL="285750" indent="-285750">
              <a:buFont typeface="Wingdings" panose="05000000000000000000" pitchFamily="2" charset="2"/>
              <a:buChar char="o"/>
            </a:pPr>
            <a:r>
              <a:rPr lang="en-SG" sz="1400" dirty="0">
                <a:latin typeface="Arial" panose="020B0604020202020204" pitchFamily="34" charset="0"/>
                <a:cs typeface="Arial" panose="020B0604020202020204" pitchFamily="34" charset="0"/>
              </a:rPr>
              <a:t>The legal terms including Intellectual Property (IP) clauses have been finalised.</a:t>
            </a:r>
          </a:p>
          <a:p>
            <a:pPr marL="285750" indent="-285750">
              <a:buFont typeface="Wingdings" panose="05000000000000000000" pitchFamily="2" charset="2"/>
              <a:buChar char="o"/>
            </a:pPr>
            <a:r>
              <a:rPr lang="en-SG" sz="1400" dirty="0">
                <a:latin typeface="Arial" panose="020B0604020202020204" pitchFamily="34" charset="0"/>
                <a:cs typeface="Arial" panose="020B0604020202020204" pitchFamily="34" charset="0"/>
              </a:rPr>
              <a:t>The RCA has been signed (RCAs </a:t>
            </a:r>
            <a:r>
              <a:rPr lang="en-SG" sz="1400" b="1" u="sng" dirty="0">
                <a:latin typeface="Arial" panose="020B0604020202020204" pitchFamily="34" charset="0"/>
                <a:cs typeface="Arial" panose="020B0604020202020204" pitchFamily="34" charset="0"/>
              </a:rPr>
              <a:t>should not</a:t>
            </a:r>
            <a:r>
              <a:rPr lang="en-SG" sz="1400" dirty="0">
                <a:latin typeface="Arial" panose="020B0604020202020204" pitchFamily="34" charset="0"/>
                <a:cs typeface="Arial" panose="020B0604020202020204" pitchFamily="34" charset="0"/>
              </a:rPr>
              <a:t> be signed before submission. Please refer to FAQ for more information).</a:t>
            </a:r>
          </a:p>
          <a:p>
            <a:pPr marL="285750" indent="-285750">
              <a:buFont typeface="Wingdings" panose="05000000000000000000" pitchFamily="2" charset="2"/>
              <a:buChar char="o"/>
            </a:pPr>
            <a:r>
              <a:rPr lang="en-SG" sz="1400" dirty="0">
                <a:latin typeface="Arial" panose="020B0604020202020204" pitchFamily="34" charset="0"/>
                <a:cs typeface="Arial" panose="020B0604020202020204" pitchFamily="34" charset="0"/>
              </a:rPr>
              <a:t>Others (please specify): </a:t>
            </a:r>
          </a:p>
        </p:txBody>
      </p:sp>
      <p:graphicFrame>
        <p:nvGraphicFramePr>
          <p:cNvPr id="3" name="Table 2">
            <a:extLst>
              <a:ext uri="{FF2B5EF4-FFF2-40B4-BE49-F238E27FC236}">
                <a16:creationId xmlns:a16="http://schemas.microsoft.com/office/drawing/2014/main" id="{873AFD90-85B0-AEAE-0DD9-8182E15D7E3A}"/>
              </a:ext>
            </a:extLst>
          </p:cNvPr>
          <p:cNvGraphicFramePr>
            <a:graphicFrameLocks noGrp="1"/>
          </p:cNvGraphicFramePr>
          <p:nvPr>
            <p:extLst>
              <p:ext uri="{D42A27DB-BD31-4B8C-83A1-F6EECF244321}">
                <p14:modId xmlns:p14="http://schemas.microsoft.com/office/powerpoint/2010/main" val="685705585"/>
              </p:ext>
            </p:extLst>
          </p:nvPr>
        </p:nvGraphicFramePr>
        <p:xfrm>
          <a:off x="545672" y="1629307"/>
          <a:ext cx="11099801" cy="2246618"/>
        </p:xfrm>
        <a:graphic>
          <a:graphicData uri="http://schemas.openxmlformats.org/drawingml/2006/table">
            <a:tbl>
              <a:tblPr firstRow="1" lastRow="1">
                <a:tableStyleId>{7DF18680-E054-41AD-8BC1-D1AEF772440D}</a:tableStyleId>
              </a:tblPr>
              <a:tblGrid>
                <a:gridCol w="4283075">
                  <a:extLst>
                    <a:ext uri="{9D8B030D-6E8A-4147-A177-3AD203B41FA5}">
                      <a16:colId xmlns:a16="http://schemas.microsoft.com/office/drawing/2014/main" val="2120158685"/>
                    </a:ext>
                  </a:extLst>
                </a:gridCol>
                <a:gridCol w="2114550">
                  <a:extLst>
                    <a:ext uri="{9D8B030D-6E8A-4147-A177-3AD203B41FA5}">
                      <a16:colId xmlns:a16="http://schemas.microsoft.com/office/drawing/2014/main" val="2677153675"/>
                    </a:ext>
                  </a:extLst>
                </a:gridCol>
                <a:gridCol w="2429934">
                  <a:extLst>
                    <a:ext uri="{9D8B030D-6E8A-4147-A177-3AD203B41FA5}">
                      <a16:colId xmlns:a16="http://schemas.microsoft.com/office/drawing/2014/main" val="1360357094"/>
                    </a:ext>
                  </a:extLst>
                </a:gridCol>
                <a:gridCol w="2272242">
                  <a:extLst>
                    <a:ext uri="{9D8B030D-6E8A-4147-A177-3AD203B41FA5}">
                      <a16:colId xmlns:a16="http://schemas.microsoft.com/office/drawing/2014/main" val="3956215194"/>
                    </a:ext>
                  </a:extLst>
                </a:gridCol>
              </a:tblGrid>
              <a:tr h="347056">
                <a:tc>
                  <a:txBody>
                    <a:bodyPr/>
                    <a:lstStyle/>
                    <a:p>
                      <a:pPr marL="0" algn="l" rtl="0" eaLnBrk="1" fontAlgn="t" latinLnBrk="0" hangingPunct="1"/>
                      <a:endParaRPr lang="en-SG" sz="1200" b="0" i="0" u="none" strike="noStrike" dirty="0">
                        <a:effectLst/>
                        <a:latin typeface="Arial" panose="020B0604020202020204" pitchFamily="34" charset="0"/>
                        <a:cs typeface="Arial" panose="020B0604020202020204" pitchFamily="34" charset="0"/>
                      </a:endParaRPr>
                    </a:p>
                  </a:txBody>
                  <a:tcPr>
                    <a:solidFill>
                      <a:srgbClr val="233267"/>
                    </a:solidFill>
                  </a:tcPr>
                </a:tc>
                <a:tc>
                  <a:txBody>
                    <a:bodyPr/>
                    <a:lstStyle/>
                    <a:p>
                      <a:pPr marL="0" algn="l" rtl="0" eaLnBrk="1" fontAlgn="t" latinLnBrk="0" hangingPunct="1"/>
                      <a:r>
                        <a:rPr lang="en-US" sz="1200" b="1" u="none" strike="noStrike" kern="1200">
                          <a:solidFill>
                            <a:srgbClr val="FFFFFF"/>
                          </a:solidFill>
                          <a:effectLst/>
                          <a:latin typeface="Arial" panose="020B0604020202020204" pitchFamily="34" charset="0"/>
                          <a:cs typeface="Arial" panose="020B0604020202020204" pitchFamily="34" charset="0"/>
                        </a:rPr>
                        <a:t>Host Institution</a:t>
                      </a:r>
                      <a:endParaRPr lang="en-US" sz="1200" b="0" i="0" u="none" strike="noStrike">
                        <a:effectLst/>
                        <a:latin typeface="Arial" panose="020B0604020202020204" pitchFamily="34" charset="0"/>
                        <a:cs typeface="Arial" panose="020B0604020202020204" pitchFamily="34" charset="0"/>
                      </a:endParaRPr>
                    </a:p>
                  </a:txBody>
                  <a:tcPr>
                    <a:solidFill>
                      <a:srgbClr val="233267"/>
                    </a:solidFill>
                  </a:tcPr>
                </a:tc>
                <a:tc>
                  <a:txBody>
                    <a:bodyPr/>
                    <a:lstStyle/>
                    <a:p>
                      <a:pPr marL="0" algn="l" rtl="0" eaLnBrk="1" fontAlgn="t" latinLnBrk="0" hangingPunct="1"/>
                      <a:r>
                        <a:rPr lang="en-US" sz="1200" b="1" u="none" strike="noStrike" kern="1200">
                          <a:solidFill>
                            <a:srgbClr val="FFFFFF"/>
                          </a:solidFill>
                          <a:effectLst/>
                          <a:latin typeface="Arial" panose="020B0604020202020204" pitchFamily="34" charset="0"/>
                          <a:cs typeface="Arial" panose="020B0604020202020204" pitchFamily="34" charset="0"/>
                        </a:rPr>
                        <a:t>Partner Institution</a:t>
                      </a:r>
                    </a:p>
                    <a:p>
                      <a:pPr marL="0" algn="l" rtl="0" eaLnBrk="1" fontAlgn="t" latinLnBrk="0" hangingPunct="1"/>
                      <a:r>
                        <a:rPr lang="en-US" sz="1200" b="1" i="0" u="none" strike="noStrike" kern="1200">
                          <a:solidFill>
                            <a:srgbClr val="FFFFFF"/>
                          </a:solidFill>
                          <a:effectLst/>
                          <a:latin typeface="Arial" panose="020B0604020202020204" pitchFamily="34" charset="0"/>
                          <a:cs typeface="Arial" panose="020B0604020202020204" pitchFamily="34" charset="0"/>
                        </a:rPr>
                        <a:t>(where applicable, add as required)</a:t>
                      </a:r>
                      <a:endParaRPr lang="en-US" sz="1200" b="0" i="0" u="none" strike="noStrike">
                        <a:effectLst/>
                        <a:latin typeface="Arial" panose="020B0604020202020204" pitchFamily="34" charset="0"/>
                        <a:cs typeface="Arial" panose="020B0604020202020204" pitchFamily="34" charset="0"/>
                      </a:endParaRPr>
                    </a:p>
                  </a:txBody>
                  <a:tcPr>
                    <a:solidFill>
                      <a:srgbClr val="233267"/>
                    </a:solidFill>
                  </a:tcPr>
                </a:tc>
                <a:tc>
                  <a:txBody>
                    <a:bodyPr/>
                    <a:lstStyle/>
                    <a:p>
                      <a:pPr marL="0" algn="l" rtl="0" eaLnBrk="1" fontAlgn="t" latinLnBrk="0" hangingPunct="1"/>
                      <a:r>
                        <a:rPr lang="en-US" sz="1200" b="1" u="none" strike="noStrike" kern="1200">
                          <a:solidFill>
                            <a:srgbClr val="FFFFFF"/>
                          </a:solidFill>
                          <a:effectLst/>
                          <a:latin typeface="Arial" panose="020B0604020202020204" pitchFamily="34" charset="0"/>
                          <a:cs typeface="Arial" panose="020B0604020202020204" pitchFamily="34" charset="0"/>
                        </a:rPr>
                        <a:t>Industry Collaborator</a:t>
                      </a:r>
                      <a:endParaRPr lang="en-US" sz="1200" b="0" i="0" u="none" strike="noStrike">
                        <a:effectLst/>
                        <a:latin typeface="Arial" panose="020B0604020202020204" pitchFamily="34" charset="0"/>
                        <a:cs typeface="Arial" panose="020B0604020202020204" pitchFamily="34" charset="0"/>
                      </a:endParaRPr>
                    </a:p>
                  </a:txBody>
                  <a:tcPr>
                    <a:solidFill>
                      <a:srgbClr val="233267"/>
                    </a:solidFill>
                  </a:tcPr>
                </a:tc>
                <a:extLst>
                  <a:ext uri="{0D108BD9-81ED-4DB2-BD59-A6C34878D82A}">
                    <a16:rowId xmlns:a16="http://schemas.microsoft.com/office/drawing/2014/main" val="3967735995"/>
                  </a:ext>
                </a:extLst>
              </a:tr>
              <a:tr h="354203">
                <a:tc>
                  <a:txBody>
                    <a:bodyPr/>
                    <a:lstStyle/>
                    <a:p>
                      <a:pPr marL="0" algn="l" rtl="0" eaLnBrk="1" fontAlgn="t" latinLnBrk="0" hangingPunct="1"/>
                      <a:r>
                        <a:rPr lang="en-US" sz="1200" b="0" u="none" strike="noStrike" kern="1200" dirty="0">
                          <a:solidFill>
                            <a:srgbClr val="000000"/>
                          </a:solidFill>
                          <a:effectLst/>
                          <a:latin typeface="Arial" panose="020B0604020202020204" pitchFamily="34" charset="0"/>
                          <a:cs typeface="Arial" panose="020B0604020202020204" pitchFamily="34" charset="0"/>
                        </a:rPr>
                        <a:t>Cash Contributions (S$) according to RCA</a:t>
                      </a:r>
                      <a:endParaRPr lang="en-US" sz="1200" b="0" i="0" u="none" strike="noStrike" dirty="0">
                        <a:effectLst/>
                        <a:latin typeface="Arial" panose="020B0604020202020204" pitchFamily="34" charset="0"/>
                        <a:cs typeface="Arial" panose="020B0604020202020204" pitchFamily="34" charset="0"/>
                      </a:endParaRPr>
                    </a:p>
                  </a:txBody>
                  <a:tcPr/>
                </a:tc>
                <a:tc>
                  <a:txBody>
                    <a:bodyPr/>
                    <a:lstStyle/>
                    <a:p>
                      <a:pPr marL="0" algn="ctr" rtl="0" eaLnBrk="1" fontAlgn="t" latinLnBrk="0" hangingPunct="1"/>
                      <a:r>
                        <a:rPr lang="en-US" sz="1200" b="1" i="0" u="none" strike="noStrike" kern="1200">
                          <a:solidFill>
                            <a:schemeClr val="bg1"/>
                          </a:solidFill>
                          <a:effectLst/>
                          <a:latin typeface="Arial" panose="020B0604020202020204" pitchFamily="34" charset="0"/>
                          <a:cs typeface="Arial" panose="020B0604020202020204" pitchFamily="34" charset="0"/>
                        </a:rPr>
                        <a:t>N.A.</a:t>
                      </a:r>
                      <a:endParaRPr lang="en-SG" sz="1200" b="1" i="0" u="none" strike="noStrike">
                        <a:solidFill>
                          <a:schemeClr val="bg1"/>
                        </a:solidFill>
                        <a:effectLst/>
                        <a:latin typeface="Arial" panose="020B0604020202020204" pitchFamily="34" charset="0"/>
                        <a:cs typeface="Arial" panose="020B0604020202020204" pitchFamily="34" charset="0"/>
                      </a:endParaRPr>
                    </a:p>
                  </a:txBody>
                  <a:tcPr>
                    <a:solidFill>
                      <a:schemeClr val="tx1"/>
                    </a:solidFill>
                  </a:tcPr>
                </a:tc>
                <a:tc>
                  <a:txBody>
                    <a:bodyPr/>
                    <a:lstStyle/>
                    <a:p>
                      <a:pPr marL="0" algn="ctr" rtl="0" eaLnBrk="1" fontAlgn="t" latinLnBrk="0" hangingPunct="1"/>
                      <a:r>
                        <a:rPr lang="en-US" sz="1200" b="1" i="0" u="none" strike="noStrike" kern="1200" dirty="0">
                          <a:solidFill>
                            <a:schemeClr val="bg1"/>
                          </a:solidFill>
                          <a:effectLst/>
                          <a:latin typeface="Arial" panose="020B0604020202020204" pitchFamily="34" charset="0"/>
                          <a:cs typeface="Arial" panose="020B0604020202020204" pitchFamily="34" charset="0"/>
                        </a:rPr>
                        <a:t>N.A.</a:t>
                      </a:r>
                      <a:endParaRPr lang="en-SG" sz="1200" b="1" i="0" u="none" strike="noStrike" dirty="0">
                        <a:solidFill>
                          <a:schemeClr val="bg1"/>
                        </a:solidFill>
                        <a:effectLst/>
                        <a:latin typeface="Arial" panose="020B0604020202020204" pitchFamily="34" charset="0"/>
                        <a:cs typeface="Arial" panose="020B0604020202020204" pitchFamily="34" charset="0"/>
                      </a:endParaRPr>
                    </a:p>
                  </a:txBody>
                  <a:tcPr>
                    <a:solidFill>
                      <a:schemeClr val="tx1"/>
                    </a:solidFill>
                  </a:tcPr>
                </a:tc>
                <a:tc>
                  <a:txBody>
                    <a:bodyPr/>
                    <a:lstStyle/>
                    <a:p>
                      <a:pPr marL="0" algn="ctr" rtl="0" eaLnBrk="1" fontAlgn="t" latinLnBrk="0" hangingPunct="1"/>
                      <a:r>
                        <a:rPr lang="en-SG" sz="1200" b="1" i="0" u="none" strike="noStrike" dirty="0">
                          <a:effectLst/>
                          <a:latin typeface="Arial" panose="020B0604020202020204" pitchFamily="34" charset="0"/>
                          <a:cs typeface="Arial" panose="020B0604020202020204" pitchFamily="34" charset="0"/>
                        </a:rPr>
                        <a:t>(C)</a:t>
                      </a:r>
                    </a:p>
                  </a:txBody>
                  <a:tcPr/>
                </a:tc>
                <a:extLst>
                  <a:ext uri="{0D108BD9-81ED-4DB2-BD59-A6C34878D82A}">
                    <a16:rowId xmlns:a16="http://schemas.microsoft.com/office/drawing/2014/main" val="2897558277"/>
                  </a:ext>
                </a:extLst>
              </a:tr>
              <a:tr h="354203">
                <a:tc>
                  <a:txBody>
                    <a:bodyPr/>
                    <a:lstStyle/>
                    <a:p>
                      <a:pPr marL="0" algn="l" rtl="0" eaLnBrk="1" fontAlgn="t" latinLnBrk="0" hangingPunct="1"/>
                      <a:r>
                        <a:rPr lang="en-US" sz="1200" b="0" u="none" strike="noStrike" kern="1200" dirty="0">
                          <a:solidFill>
                            <a:srgbClr val="000000"/>
                          </a:solidFill>
                          <a:effectLst/>
                          <a:latin typeface="Arial" panose="020B0604020202020204" pitchFamily="34" charset="0"/>
                          <a:cs typeface="Arial" panose="020B0604020202020204" pitchFamily="34" charset="0"/>
                        </a:rPr>
                        <a:t>In-Kind Contributions (S$) according to RCA</a:t>
                      </a:r>
                      <a:endParaRPr lang="en-US" sz="1200" b="0" i="0" u="none" strike="noStrike" dirty="0">
                        <a:effectLst/>
                        <a:latin typeface="Arial" panose="020B0604020202020204" pitchFamily="34" charset="0"/>
                        <a:cs typeface="Arial" panose="020B0604020202020204" pitchFamily="34" charset="0"/>
                      </a:endParaRPr>
                    </a:p>
                  </a:txBody>
                  <a:tcPr/>
                </a:tc>
                <a:tc>
                  <a:txBody>
                    <a:bodyPr/>
                    <a:lstStyle/>
                    <a:p>
                      <a:pPr marL="0" algn="ctr" rtl="0" eaLnBrk="1" fontAlgn="t" latinLnBrk="0" hangingPunct="1"/>
                      <a:endParaRPr lang="en-SG" sz="1200" b="0" i="0" u="none" strike="noStrike" dirty="0">
                        <a:effectLst/>
                        <a:latin typeface="Arial" panose="020B0604020202020204" pitchFamily="34" charset="0"/>
                        <a:cs typeface="Arial" panose="020B0604020202020204" pitchFamily="34" charset="0"/>
                      </a:endParaRPr>
                    </a:p>
                  </a:txBody>
                  <a:tcPr/>
                </a:tc>
                <a:tc>
                  <a:txBody>
                    <a:bodyPr/>
                    <a:lstStyle/>
                    <a:p>
                      <a:pPr marL="0" algn="ctr" rtl="0" eaLnBrk="1" fontAlgn="t" latinLnBrk="0" hangingPunct="1"/>
                      <a:endParaRPr lang="en-SG" sz="1200" b="0" i="0" u="none" strike="noStrike" dirty="0">
                        <a:effectLst/>
                        <a:latin typeface="Arial" panose="020B0604020202020204" pitchFamily="34" charset="0"/>
                        <a:cs typeface="Arial" panose="020B0604020202020204" pitchFamily="34" charset="0"/>
                      </a:endParaRPr>
                    </a:p>
                  </a:txBody>
                  <a:tcPr/>
                </a:tc>
                <a:tc>
                  <a:txBody>
                    <a:bodyPr/>
                    <a:lstStyle/>
                    <a:p>
                      <a:pPr marL="0" algn="ctr" rtl="0" eaLnBrk="1" fontAlgn="t" latinLnBrk="0" hangingPunct="1"/>
                      <a:endParaRPr lang="en-SG" sz="1200" b="0" i="0" u="none" strike="noStrike" dirty="0">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70215373"/>
                  </a:ext>
                </a:extLst>
              </a:tr>
              <a:tr h="379972">
                <a:tc>
                  <a:txBody>
                    <a:bodyPr/>
                    <a:lstStyle/>
                    <a:p>
                      <a:pPr marL="0" algn="l" rtl="0" eaLnBrk="1" fontAlgn="t" latinLnBrk="0" hangingPunct="1"/>
                      <a:r>
                        <a:rPr lang="en-US" sz="1200" b="1" u="none" strike="noStrike" kern="1200" dirty="0">
                          <a:solidFill>
                            <a:schemeClr val="tx1"/>
                          </a:solidFill>
                          <a:effectLst/>
                          <a:latin typeface="Arial" panose="020B0604020202020204" pitchFamily="34" charset="0"/>
                          <a:cs typeface="Arial" panose="020B0604020202020204" pitchFamily="34" charset="0"/>
                        </a:rPr>
                        <a:t>TOTAL CONTRIBUTIONS (S$):</a:t>
                      </a:r>
                      <a:endParaRPr lang="en-US" sz="1200" b="1" i="0" u="none" strike="noStrike" dirty="0">
                        <a:solidFill>
                          <a:schemeClr val="tx1"/>
                        </a:solidFill>
                        <a:effectLst/>
                        <a:latin typeface="Arial" panose="020B0604020202020204" pitchFamily="34" charset="0"/>
                        <a:cs typeface="Arial" panose="020B0604020202020204" pitchFamily="34" charset="0"/>
                      </a:endParaRPr>
                    </a:p>
                  </a:txBody>
                  <a:tcPr>
                    <a:solidFill>
                      <a:schemeClr val="accent4"/>
                    </a:solidFill>
                  </a:tcPr>
                </a:tc>
                <a:tc>
                  <a:txBody>
                    <a:bodyPr/>
                    <a:lstStyle/>
                    <a:p>
                      <a:pPr marL="0" algn="ctr" rtl="0" eaLnBrk="1" fontAlgn="t" latinLnBrk="0" hangingPunct="1"/>
                      <a:endParaRPr lang="en-SG" sz="1200" b="1" i="0" u="none" strike="noStrike" dirty="0">
                        <a:solidFill>
                          <a:schemeClr val="tx1"/>
                        </a:solidFill>
                        <a:effectLst/>
                        <a:latin typeface="Arial" panose="020B0604020202020204" pitchFamily="34" charset="0"/>
                        <a:cs typeface="Arial" panose="020B0604020202020204" pitchFamily="34" charset="0"/>
                      </a:endParaRPr>
                    </a:p>
                  </a:txBody>
                  <a:tcPr>
                    <a:solidFill>
                      <a:schemeClr val="accent4"/>
                    </a:solidFill>
                  </a:tcPr>
                </a:tc>
                <a:tc>
                  <a:txBody>
                    <a:bodyPr/>
                    <a:lstStyle/>
                    <a:p>
                      <a:pPr marL="0" algn="ctr" rtl="0" eaLnBrk="1" fontAlgn="t" latinLnBrk="0" hangingPunct="1"/>
                      <a:endParaRPr lang="en-SG" sz="1200" b="1" i="0" u="none" strike="noStrike" dirty="0">
                        <a:solidFill>
                          <a:schemeClr val="tx1"/>
                        </a:solidFill>
                        <a:effectLst/>
                        <a:latin typeface="Arial" panose="020B0604020202020204" pitchFamily="34" charset="0"/>
                        <a:cs typeface="Arial" panose="020B0604020202020204" pitchFamily="34" charset="0"/>
                      </a:endParaRPr>
                    </a:p>
                  </a:txBody>
                  <a:tcPr>
                    <a:solidFill>
                      <a:schemeClr val="accent4"/>
                    </a:solidFill>
                  </a:tcPr>
                </a:tc>
                <a:tc>
                  <a:txBody>
                    <a:bodyPr/>
                    <a:lstStyle/>
                    <a:p>
                      <a:pPr marL="0" algn="ctr" rtl="0" eaLnBrk="1" fontAlgn="t" latinLnBrk="0" hangingPunct="1"/>
                      <a:endParaRPr lang="en-SG" sz="1200" b="1" i="0" u="none" strike="noStrike" kern="1200" dirty="0">
                        <a:solidFill>
                          <a:schemeClr val="tx1"/>
                        </a:solidFill>
                        <a:effectLst/>
                        <a:latin typeface="Arial" panose="020B0604020202020204" pitchFamily="34" charset="0"/>
                        <a:ea typeface="+mn-ea"/>
                        <a:cs typeface="Arial" panose="020B0604020202020204" pitchFamily="34" charset="0"/>
                      </a:endParaRPr>
                    </a:p>
                  </a:txBody>
                  <a:tcPr>
                    <a:solidFill>
                      <a:schemeClr val="accent4"/>
                    </a:solidFill>
                  </a:tcPr>
                </a:tc>
                <a:extLst>
                  <a:ext uri="{0D108BD9-81ED-4DB2-BD59-A6C34878D82A}">
                    <a16:rowId xmlns:a16="http://schemas.microsoft.com/office/drawing/2014/main" val="2953935780"/>
                  </a:ext>
                </a:extLst>
              </a:tr>
              <a:tr h="379972">
                <a:tc>
                  <a:txBody>
                    <a:bodyPr/>
                    <a:lstStyle/>
                    <a:p>
                      <a:pPr marL="0" algn="l" rtl="0" eaLnBrk="1" fontAlgn="t" latinLnBrk="0" hangingPunct="1"/>
                      <a:r>
                        <a:rPr lang="en-US" sz="1400" b="1" u="none" strike="noStrike" kern="1200" dirty="0">
                          <a:solidFill>
                            <a:srgbClr val="000000"/>
                          </a:solidFill>
                          <a:effectLst/>
                          <a:latin typeface="Arial" panose="020B0604020202020204" pitchFamily="34" charset="0"/>
                          <a:cs typeface="Arial" panose="020B0604020202020204" pitchFamily="34" charset="0"/>
                        </a:rPr>
                        <a:t>Requested T02 funding* (incl. 30% indirect costs) (S$)</a:t>
                      </a:r>
                      <a:endParaRPr lang="en-US" sz="1400" b="1" i="0" u="none" strike="noStrike" dirty="0">
                        <a:effectLst/>
                        <a:latin typeface="Arial" panose="020B0604020202020204" pitchFamily="34" charset="0"/>
                        <a:cs typeface="Arial" panose="020B0604020202020204" pitchFamily="34" charset="0"/>
                      </a:endParaRPr>
                    </a:p>
                  </a:txBody>
                  <a:tcPr/>
                </a:tc>
                <a:tc>
                  <a:txBody>
                    <a:bodyPr/>
                    <a:lstStyle/>
                    <a:p>
                      <a:pPr marL="0" algn="ctr" rtl="0" eaLnBrk="1" fontAlgn="t" latinLnBrk="0" hangingPunct="1"/>
                      <a:r>
                        <a:rPr lang="en-SG" sz="1400" b="1" i="0" u="none" strike="noStrike" dirty="0">
                          <a:solidFill>
                            <a:schemeClr val="tx1"/>
                          </a:solidFill>
                          <a:effectLst/>
                          <a:latin typeface="Arial" panose="020B0604020202020204" pitchFamily="34" charset="0"/>
                          <a:cs typeface="Arial" panose="020B0604020202020204" pitchFamily="34" charset="0"/>
                        </a:rPr>
                        <a:t>(A)</a:t>
                      </a:r>
                    </a:p>
                  </a:txBody>
                  <a:tcPr/>
                </a:tc>
                <a:tc>
                  <a:txBody>
                    <a:bodyPr/>
                    <a:lstStyle/>
                    <a:p>
                      <a:pPr marL="0" algn="ctr" rtl="0" eaLnBrk="1" fontAlgn="t" latinLnBrk="0" hangingPunct="1"/>
                      <a:r>
                        <a:rPr lang="en-SG" sz="1400" b="1" i="0" u="none" strike="noStrike" dirty="0">
                          <a:solidFill>
                            <a:schemeClr val="tx1"/>
                          </a:solidFill>
                          <a:effectLst/>
                          <a:latin typeface="Arial" panose="020B0604020202020204" pitchFamily="34" charset="0"/>
                          <a:cs typeface="Arial" panose="020B0604020202020204" pitchFamily="34" charset="0"/>
                        </a:rPr>
                        <a:t>(B)</a:t>
                      </a:r>
                    </a:p>
                  </a:txBody>
                  <a:tcPr/>
                </a:tc>
                <a:tc>
                  <a:txBody>
                    <a:bodyPr/>
                    <a:lstStyle/>
                    <a:p>
                      <a:pPr marL="0" algn="ctr" rtl="0" eaLnBrk="1" fontAlgn="t" latinLnBrk="0" hangingPunct="1"/>
                      <a:endParaRPr lang="en-SG" sz="1200" b="1" i="0" u="none" strike="noStrike" dirty="0">
                        <a:solidFill>
                          <a:schemeClr val="bg1"/>
                        </a:solidFill>
                        <a:effectLst/>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1448784969"/>
                  </a:ext>
                </a:extLst>
              </a:tr>
            </a:tbl>
          </a:graphicData>
        </a:graphic>
      </p:graphicFrame>
      <p:sp>
        <p:nvSpPr>
          <p:cNvPr id="5" name="TextBox 4">
            <a:extLst>
              <a:ext uri="{FF2B5EF4-FFF2-40B4-BE49-F238E27FC236}">
                <a16:creationId xmlns:a16="http://schemas.microsoft.com/office/drawing/2014/main" id="{8AA5F4E2-6C84-9EA3-96A6-D8603D61C21C}"/>
              </a:ext>
            </a:extLst>
          </p:cNvPr>
          <p:cNvSpPr txBox="1"/>
          <p:nvPr/>
        </p:nvSpPr>
        <p:spPr>
          <a:xfrm>
            <a:off x="474400" y="3892064"/>
            <a:ext cx="10808129" cy="307777"/>
          </a:xfrm>
          <a:prstGeom prst="rect">
            <a:avLst/>
          </a:prstGeom>
          <a:noFill/>
        </p:spPr>
        <p:txBody>
          <a:bodyPr wrap="square">
            <a:spAutoFit/>
          </a:bodyPr>
          <a:lstStyle/>
          <a:p>
            <a:r>
              <a:rPr lang="en-US" sz="1400" b="1" u="none" strike="noStrike" kern="1200" dirty="0">
                <a:solidFill>
                  <a:srgbClr val="FF0000"/>
                </a:solidFill>
                <a:effectLst/>
                <a:latin typeface="Arial" panose="020B0604020202020204" pitchFamily="34" charset="0"/>
                <a:cs typeface="Arial" panose="020B0604020202020204" pitchFamily="34" charset="0"/>
              </a:rPr>
              <a:t>*Check Grant Guidelines for list of non-fundable direct costs</a:t>
            </a:r>
            <a:endParaRPr lang="en-SG" sz="1400" b="1" dirty="0">
              <a:solidFill>
                <a:srgbClr val="FF0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EE817B2-356E-C3BB-DD5D-6C18CFFF2620}"/>
                  </a:ext>
                </a:extLst>
              </p:cNvPr>
              <p:cNvSpPr txBox="1"/>
              <p:nvPr/>
            </p:nvSpPr>
            <p:spPr>
              <a:xfrm>
                <a:off x="9998206" y="3444709"/>
                <a:ext cx="1355594" cy="539689"/>
              </a:xfrm>
              <a:prstGeom prst="roundRect">
                <a:avLst>
                  <a:gd name="adj" fmla="val 29205"/>
                </a:avLst>
              </a:prstGeom>
              <a:noFill/>
              <a:ln>
                <a:solidFill>
                  <a:schemeClr val="accent1"/>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SG" sz="1400" i="1" smtClean="0">
                              <a:latin typeface="Cambria Math" panose="02040503050406030204" pitchFamily="18" charset="0"/>
                            </a:rPr>
                          </m:ctrlPr>
                        </m:fPr>
                        <m:num>
                          <m:r>
                            <a:rPr lang="en-SG" sz="1400" b="0" i="1" smtClean="0">
                              <a:latin typeface="Cambria Math" panose="02040503050406030204" pitchFamily="18" charset="0"/>
                            </a:rPr>
                            <m:t>(</m:t>
                          </m:r>
                          <m:r>
                            <a:rPr lang="en-SG" sz="1400" b="0" i="1" smtClean="0">
                              <a:latin typeface="Cambria Math" panose="02040503050406030204" pitchFamily="18" charset="0"/>
                            </a:rPr>
                            <m:t>𝐶</m:t>
                          </m:r>
                          <m:r>
                            <a:rPr lang="en-SG" sz="1400" b="0" i="1" smtClean="0">
                              <a:latin typeface="Cambria Math" panose="02040503050406030204" pitchFamily="18" charset="0"/>
                            </a:rPr>
                            <m:t>)</m:t>
                          </m:r>
                        </m:num>
                        <m:den>
                          <m:d>
                            <m:dPr>
                              <m:ctrlPr>
                                <a:rPr lang="en-SG" sz="1400" b="0" i="1" smtClean="0">
                                  <a:latin typeface="Cambria Math" panose="02040503050406030204" pitchFamily="18" charset="0"/>
                                </a:rPr>
                              </m:ctrlPr>
                            </m:dPr>
                            <m:e>
                              <m:r>
                                <a:rPr lang="en-SG" sz="1400" b="0" i="1" smtClean="0">
                                  <a:latin typeface="Cambria Math" panose="02040503050406030204" pitchFamily="18" charset="0"/>
                                </a:rPr>
                                <m:t>𝐴</m:t>
                              </m:r>
                            </m:e>
                          </m:d>
                          <m:r>
                            <a:rPr lang="en-SG" sz="1400" b="0" i="1" smtClean="0">
                              <a:latin typeface="Cambria Math" panose="02040503050406030204" pitchFamily="18" charset="0"/>
                            </a:rPr>
                            <m:t>+(</m:t>
                          </m:r>
                          <m:r>
                            <a:rPr lang="en-SG" sz="1400" b="0" i="1" smtClean="0">
                              <a:latin typeface="Cambria Math" panose="02040503050406030204" pitchFamily="18" charset="0"/>
                            </a:rPr>
                            <m:t>𝐵</m:t>
                          </m:r>
                          <m:r>
                            <a:rPr lang="en-SG" sz="1400" b="0" i="1" smtClean="0">
                              <a:latin typeface="Cambria Math" panose="02040503050406030204" pitchFamily="18" charset="0"/>
                            </a:rPr>
                            <m:t>)</m:t>
                          </m:r>
                        </m:den>
                      </m:f>
                      <m:r>
                        <a:rPr lang="en-SG" sz="1400" i="1">
                          <a:latin typeface="Cambria Math" panose="02040503050406030204" pitchFamily="18" charset="0"/>
                          <a:ea typeface="Cambria Math" panose="02040503050406030204" pitchFamily="18" charset="0"/>
                        </a:rPr>
                        <m:t>≥</m:t>
                      </m:r>
                      <m:r>
                        <a:rPr lang="en-SG" sz="1400" b="0" i="1" smtClean="0">
                          <a:latin typeface="Cambria Math" panose="02040503050406030204" pitchFamily="18" charset="0"/>
                          <a:ea typeface="Cambria Math" panose="02040503050406030204" pitchFamily="18" charset="0"/>
                        </a:rPr>
                        <m:t>0.5</m:t>
                      </m:r>
                    </m:oMath>
                  </m:oMathPara>
                </a14:m>
                <a:endParaRPr lang="en-SG" sz="1400" dirty="0">
                  <a:latin typeface="Arial" panose="020B0604020202020204" pitchFamily="34" charset="0"/>
                  <a:cs typeface="Arial" panose="020B0604020202020204" pitchFamily="34" charset="0"/>
                </a:endParaRPr>
              </a:p>
            </p:txBody>
          </p:sp>
        </mc:Choice>
        <mc:Fallback xmlns="">
          <p:sp>
            <p:nvSpPr>
              <p:cNvPr id="6" name="TextBox 5">
                <a:extLst>
                  <a:ext uri="{FF2B5EF4-FFF2-40B4-BE49-F238E27FC236}">
                    <a16:creationId xmlns:a16="http://schemas.microsoft.com/office/drawing/2014/main" id="{2EE817B2-356E-C3BB-DD5D-6C18CFFF2620}"/>
                  </a:ext>
                </a:extLst>
              </p:cNvPr>
              <p:cNvSpPr txBox="1">
                <a:spLocks noRot="1" noChangeAspect="1" noMove="1" noResize="1" noEditPoints="1" noAdjustHandles="1" noChangeArrowheads="1" noChangeShapeType="1" noTextEdit="1"/>
              </p:cNvSpPr>
              <p:nvPr/>
            </p:nvSpPr>
            <p:spPr>
              <a:xfrm>
                <a:off x="9998206" y="3444709"/>
                <a:ext cx="1355594" cy="539689"/>
              </a:xfrm>
              <a:prstGeom prst="roundRect">
                <a:avLst>
                  <a:gd name="adj" fmla="val 29205"/>
                </a:avLst>
              </a:prstGeom>
              <a:blipFill>
                <a:blip r:embed="rId2"/>
                <a:stretch>
                  <a:fillRect b="-3297"/>
                </a:stretch>
              </a:blipFill>
              <a:ln>
                <a:solidFill>
                  <a:schemeClr val="accent1"/>
                </a:solidFill>
              </a:ln>
            </p:spPr>
            <p:txBody>
              <a:bodyPr/>
              <a:lstStyle/>
              <a:p>
                <a:r>
                  <a:rPr lang="en-SG">
                    <a:noFill/>
                  </a:rPr>
                  <a:t> </a:t>
                </a:r>
              </a:p>
            </p:txBody>
          </p:sp>
        </mc:Fallback>
      </mc:AlternateContent>
    </p:spTree>
    <p:extLst>
      <p:ext uri="{BB962C8B-B14F-4D97-AF65-F5344CB8AC3E}">
        <p14:creationId xmlns:p14="http://schemas.microsoft.com/office/powerpoint/2010/main" val="2934741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D23C0DA-C7ED-191D-6531-F160464E0DC6}"/>
              </a:ext>
            </a:extLst>
          </p:cNvPr>
          <p:cNvSpPr txBox="1"/>
          <p:nvPr/>
        </p:nvSpPr>
        <p:spPr>
          <a:xfrm>
            <a:off x="507573" y="874503"/>
            <a:ext cx="11176000" cy="307777"/>
          </a:xfrm>
          <a:prstGeom prst="rect">
            <a:avLst/>
          </a:prstGeom>
          <a:noFill/>
        </p:spPr>
        <p:txBody>
          <a:bodyPr wrap="square" lIns="91440" tIns="45720" rIns="91440" bIns="45720" anchor="t">
            <a:spAutoFit/>
          </a:bodyPr>
          <a:lstStyle/>
          <a:p>
            <a:pPr algn="ctr"/>
            <a:r>
              <a:rPr lang="en-SG" sz="1400" dirty="0">
                <a:latin typeface="Arial" panose="020B0604020202020204" pitchFamily="34" charset="0"/>
                <a:cs typeface="Arial" panose="020B0604020202020204" pitchFamily="34" charset="0"/>
              </a:rPr>
              <a:t>Note: Please propose the key performance measures for this project. Add rows as required.</a:t>
            </a:r>
          </a:p>
        </p:txBody>
      </p:sp>
      <p:sp>
        <p:nvSpPr>
          <p:cNvPr id="9" name="Title 1">
            <a:extLst>
              <a:ext uri="{FF2B5EF4-FFF2-40B4-BE49-F238E27FC236}">
                <a16:creationId xmlns:a16="http://schemas.microsoft.com/office/drawing/2014/main" id="{FB788EC2-5CF5-DDC2-15EC-E664C4E730D8}"/>
              </a:ext>
            </a:extLst>
          </p:cNvPr>
          <p:cNvSpPr txBox="1">
            <a:spLocks/>
          </p:cNvSpPr>
          <p:nvPr/>
        </p:nvSpPr>
        <p:spPr>
          <a:xfrm>
            <a:off x="908617" y="325823"/>
            <a:ext cx="10373912" cy="54868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000" b="1" dirty="0">
                <a:latin typeface="Arial" panose="020B0604020202020204" pitchFamily="34" charset="0"/>
                <a:ea typeface="+mj-lt"/>
                <a:cs typeface="Arial" panose="020B0604020202020204" pitchFamily="34" charset="0"/>
              </a:rPr>
              <a:t>KEY PERFORMANCE MEASURES</a:t>
            </a:r>
            <a:endParaRPr lang="en-US" sz="1000" dirty="0">
              <a:latin typeface="Arial" panose="020B0604020202020204" pitchFamily="34" charset="0"/>
              <a:ea typeface="Calibri Light" panose="020F0302020204030204"/>
              <a:cs typeface="Arial" panose="020B0604020202020204" pitchFamily="34" charset="0"/>
            </a:endParaRPr>
          </a:p>
        </p:txBody>
      </p:sp>
      <p:sp>
        <p:nvSpPr>
          <p:cNvPr id="14" name="Slide Number Placeholder 13">
            <a:extLst>
              <a:ext uri="{FF2B5EF4-FFF2-40B4-BE49-F238E27FC236}">
                <a16:creationId xmlns:a16="http://schemas.microsoft.com/office/drawing/2014/main" id="{4E0E74A5-C0C8-39C3-C3DF-4A5AFA60FDFB}"/>
              </a:ext>
            </a:extLst>
          </p:cNvPr>
          <p:cNvSpPr>
            <a:spLocks noGrp="1"/>
          </p:cNvSpPr>
          <p:nvPr>
            <p:ph type="sldNum" sz="quarter" idx="12"/>
          </p:nvPr>
        </p:nvSpPr>
        <p:spPr/>
        <p:txBody>
          <a:bodyPr/>
          <a:lstStyle/>
          <a:p>
            <a:fld id="{5D081606-CE06-4651-95D5-13597D5E9A77}" type="slidenum">
              <a:rPr lang="en-SG" smtClean="0">
                <a:latin typeface="Arial" panose="020B0604020202020204" pitchFamily="34" charset="0"/>
                <a:cs typeface="Arial" panose="020B0604020202020204" pitchFamily="34" charset="0"/>
              </a:rPr>
              <a:t>9</a:t>
            </a:fld>
            <a:endParaRPr lang="en-SG">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BA6313E1-2B2C-6695-4648-EA6A6D0996A4}"/>
              </a:ext>
            </a:extLst>
          </p:cNvPr>
          <p:cNvGraphicFramePr>
            <a:graphicFrameLocks noGrp="1"/>
          </p:cNvGraphicFramePr>
          <p:nvPr>
            <p:extLst>
              <p:ext uri="{D42A27DB-BD31-4B8C-83A1-F6EECF244321}">
                <p14:modId xmlns:p14="http://schemas.microsoft.com/office/powerpoint/2010/main" val="4060469716"/>
              </p:ext>
            </p:extLst>
          </p:nvPr>
        </p:nvGraphicFramePr>
        <p:xfrm>
          <a:off x="1938863" y="1423183"/>
          <a:ext cx="8313420" cy="2756805"/>
        </p:xfrm>
        <a:graphic>
          <a:graphicData uri="http://schemas.openxmlformats.org/drawingml/2006/table">
            <a:tbl>
              <a:tblPr firstRow="1" bandRow="1">
                <a:tableStyleId>{5C22544A-7EE6-4342-B048-85BDC9FD1C3A}</a:tableStyleId>
              </a:tblPr>
              <a:tblGrid>
                <a:gridCol w="600710">
                  <a:extLst>
                    <a:ext uri="{9D8B030D-6E8A-4147-A177-3AD203B41FA5}">
                      <a16:colId xmlns:a16="http://schemas.microsoft.com/office/drawing/2014/main" val="2650170097"/>
                    </a:ext>
                  </a:extLst>
                </a:gridCol>
                <a:gridCol w="5547360">
                  <a:extLst>
                    <a:ext uri="{9D8B030D-6E8A-4147-A177-3AD203B41FA5}">
                      <a16:colId xmlns:a16="http://schemas.microsoft.com/office/drawing/2014/main" val="2156239372"/>
                    </a:ext>
                  </a:extLst>
                </a:gridCol>
                <a:gridCol w="2165350">
                  <a:extLst>
                    <a:ext uri="{9D8B030D-6E8A-4147-A177-3AD203B41FA5}">
                      <a16:colId xmlns:a16="http://schemas.microsoft.com/office/drawing/2014/main" val="1335116319"/>
                    </a:ext>
                  </a:extLst>
                </a:gridCol>
              </a:tblGrid>
              <a:tr h="470805">
                <a:tc>
                  <a:txBody>
                    <a:bodyPr/>
                    <a:lstStyle/>
                    <a:p>
                      <a:pPr marL="0" marR="0" indent="0" algn="ctr" rtl="0" eaLnBrk="1" fontAlgn="auto" latinLnBrk="0" hangingPunct="1"/>
                      <a:r>
                        <a:rPr lang="en-GB" sz="1200" b="0" i="0" u="none" strike="noStrike" kern="1200">
                          <a:solidFill>
                            <a:srgbClr val="000000"/>
                          </a:solidFill>
                          <a:effectLst/>
                          <a:latin typeface="Arial" panose="020B0604020202020204" pitchFamily="34" charset="0"/>
                          <a:ea typeface="Open Sans" panose="020B0606030504020204" pitchFamily="34" charset="0"/>
                          <a:cs typeface="Arial" panose="020B0604020202020204" pitchFamily="34" charset="0"/>
                        </a:rPr>
                        <a:t>S/N</a:t>
                      </a:r>
                      <a:endParaRPr lang="en-GB" sz="1800" b="0" i="0" u="none" strike="noStrike">
                        <a:effectLst/>
                        <a:latin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rtl="0" eaLnBrk="1" fontAlgn="ctr" latinLnBrk="0" hangingPunct="1"/>
                      <a:r>
                        <a:rPr lang="en-US" sz="1200" b="0" i="0" u="none" strike="noStrike" kern="1200" dirty="0">
                          <a:solidFill>
                            <a:srgbClr val="000000"/>
                          </a:solidFill>
                          <a:effectLst/>
                          <a:latin typeface="Arial" panose="020B0604020202020204" pitchFamily="34" charset="0"/>
                          <a:ea typeface="Open Sans" panose="020B0606030504020204" pitchFamily="34" charset="0"/>
                          <a:cs typeface="Arial" panose="020B0604020202020204" pitchFamily="34" charset="0"/>
                        </a:rPr>
                        <a:t>Description</a:t>
                      </a:r>
                      <a:endParaRPr lang="en-US" sz="1800" b="0" i="0" u="none" strike="noStrike" dirty="0">
                        <a:effectLst/>
                        <a:latin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rtl="0" eaLnBrk="1" fontAlgn="ctr" latinLnBrk="0" hangingPunct="1"/>
                      <a:r>
                        <a:rPr lang="en-US" sz="1200" b="0" i="0" u="none" strike="noStrike" kern="1200">
                          <a:solidFill>
                            <a:srgbClr val="000000"/>
                          </a:solidFill>
                          <a:effectLst/>
                          <a:latin typeface="Arial" panose="020B0604020202020204" pitchFamily="34" charset="0"/>
                          <a:ea typeface="Open Sans" panose="020B0606030504020204" pitchFamily="34" charset="0"/>
                          <a:cs typeface="Arial" panose="020B0604020202020204" pitchFamily="34" charset="0"/>
                        </a:rPr>
                        <a:t>Proposed total target</a:t>
                      </a:r>
                      <a:endParaRPr lang="en-US" sz="1800" b="0" i="0" u="none" strike="noStrike">
                        <a:effectLst/>
                        <a:latin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21220412"/>
                  </a:ext>
                </a:extLst>
              </a:tr>
              <a:tr h="457200">
                <a:tc>
                  <a:txBody>
                    <a:bodyPr/>
                    <a:lstStyle/>
                    <a:p>
                      <a:pPr marL="0" marR="0" indent="0" algn="ctr" rtl="0" eaLnBrk="1" fontAlgn="auto" latinLnBrk="0" hangingPunct="1"/>
                      <a:r>
                        <a:rPr lang="en-GB" sz="1200" b="0" i="0" u="none" strike="noStrike" kern="1200" dirty="0">
                          <a:solidFill>
                            <a:srgbClr val="000000"/>
                          </a:solidFill>
                          <a:effectLst/>
                          <a:latin typeface="Arial"/>
                          <a:ea typeface="Open Sans"/>
                          <a:cs typeface="Arial"/>
                        </a:rPr>
                        <a:t>1.</a:t>
                      </a:r>
                      <a:endParaRPr lang="en-GB" sz="1800" b="0" i="0" u="none" strike="noStrike" dirty="0">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ctr" latinLnBrk="0" hangingPunct="1"/>
                      <a:r>
                        <a:rPr lang="en-US" sz="1200" b="0" i="0" u="none" strike="noStrike" kern="1200" dirty="0">
                          <a:solidFill>
                            <a:srgbClr val="000000"/>
                          </a:solidFill>
                          <a:effectLst/>
                          <a:latin typeface="Arial"/>
                          <a:ea typeface="Open Sans"/>
                          <a:cs typeface="Arial"/>
                        </a:rPr>
                        <a:t>Industry R&amp;D spending (IRS)* (S$)</a:t>
                      </a:r>
                      <a:endParaRPr lang="en-US" sz="1800" b="0" i="0" u="none" strike="noStrike" dirty="0">
                        <a:effectLst/>
                        <a:latin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rtl="0" eaLnBrk="1" fontAlgn="ctr" latinLnBrk="0" hangingPunct="1"/>
                      <a:r>
                        <a:rPr lang="en-SG" sz="1000" b="0" i="1" u="none" strike="noStrike" dirty="0">
                          <a:effectLst/>
                          <a:latin typeface="Arial"/>
                        </a:rPr>
                        <a:t>[should be consistent with Slide 8, subject to IRS admissibility]</a:t>
                      </a:r>
                      <a:endParaRPr lang="en-SG" sz="1200" b="0" i="1" u="none" strike="noStrike" dirty="0">
                        <a:effectLst/>
                        <a:latin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010662"/>
                  </a:ext>
                </a:extLst>
              </a:tr>
              <a:tr h="457200">
                <a:tc>
                  <a:txBody>
                    <a:bodyPr/>
                    <a:lstStyle/>
                    <a:p>
                      <a:pPr marL="0" marR="0" indent="0" algn="ctr" rtl="0" eaLnBrk="1" fontAlgn="auto" latinLnBrk="0" hangingPunct="1"/>
                      <a:r>
                        <a:rPr lang="en-GB" sz="1200" b="0" i="0" u="none" strike="noStrike" kern="1200" dirty="0">
                          <a:solidFill>
                            <a:srgbClr val="000000"/>
                          </a:solidFill>
                          <a:effectLst/>
                          <a:latin typeface="Arial"/>
                          <a:ea typeface="Open Sans"/>
                          <a:cs typeface="Arial"/>
                        </a:rPr>
                        <a:t>2.</a:t>
                      </a:r>
                      <a:endParaRPr lang="en-GB" sz="1800" b="0" i="0" u="none" strike="noStrike" dirty="0">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ctr" latinLnBrk="0" hangingPunct="1"/>
                      <a:r>
                        <a:rPr lang="en-US" sz="1200" b="0" i="0" u="none" strike="noStrike" kern="1200">
                          <a:solidFill>
                            <a:srgbClr val="000000"/>
                          </a:solidFill>
                          <a:effectLst/>
                          <a:latin typeface="Arial" panose="020B0604020202020204" pitchFamily="34" charset="0"/>
                          <a:ea typeface="Open Sans" panose="020B0606030504020204" pitchFamily="34" charset="0"/>
                          <a:cs typeface="Arial" panose="020B0604020202020204" pitchFamily="34" charset="0"/>
                        </a:rPr>
                        <a:t>Number of lead compounds (if applicable)</a:t>
                      </a:r>
                      <a:endParaRPr lang="en-US" sz="1800" b="0" i="0" u="none" strike="noStrike">
                        <a:effectLst/>
                        <a:latin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rtl="0" eaLnBrk="1" fontAlgn="ctr" latinLnBrk="0" hangingPunct="1"/>
                      <a:endParaRPr lang="en-SG" sz="1200" b="0" i="0" u="none" strike="noStrike" dirty="0">
                        <a:effectLst/>
                        <a:latin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3083305"/>
                  </a:ext>
                </a:extLst>
              </a:tr>
              <a:tr h="457200">
                <a:tc>
                  <a:txBody>
                    <a:bodyPr/>
                    <a:lstStyle/>
                    <a:p>
                      <a:pPr marL="0" marR="0" indent="0" algn="ctr" rtl="0" eaLnBrk="1" fontAlgn="auto" latinLnBrk="0" hangingPunct="1"/>
                      <a:r>
                        <a:rPr lang="en-GB" sz="1200" b="0" i="0" u="none" strike="noStrike" kern="1200" dirty="0">
                          <a:solidFill>
                            <a:srgbClr val="000000"/>
                          </a:solidFill>
                          <a:effectLst/>
                          <a:latin typeface="Arial"/>
                          <a:ea typeface="Open Sans"/>
                          <a:cs typeface="Arial"/>
                        </a:rPr>
                        <a:t>3.</a:t>
                      </a:r>
                      <a:endParaRPr lang="en-GB" sz="1800" b="0" i="0" u="none" strike="noStrike" dirty="0">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ctr" latinLnBrk="0" hangingPunct="1"/>
                      <a:r>
                        <a:rPr lang="en-US" sz="1200" b="0" i="0" u="none" strike="noStrike" kern="1200" dirty="0">
                          <a:solidFill>
                            <a:srgbClr val="000000"/>
                          </a:solidFill>
                          <a:effectLst/>
                          <a:latin typeface="Arial" panose="020B0604020202020204" pitchFamily="34" charset="0"/>
                          <a:ea typeface="Open Sans" panose="020B0606030504020204" pitchFamily="34" charset="0"/>
                          <a:cs typeface="Arial" panose="020B0604020202020204" pitchFamily="34" charset="0"/>
                        </a:rPr>
                        <a:t>Number of talents trained in Singapore</a:t>
                      </a:r>
                      <a:endParaRPr lang="en-US" sz="1800" b="0" i="0" u="none" strike="noStrike" dirty="0">
                        <a:effectLst/>
                        <a:latin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rtl="0" eaLnBrk="1" fontAlgn="ctr" latinLnBrk="0" hangingPunct="1"/>
                      <a:endParaRPr lang="en-SG" sz="1200" b="0" i="0" u="none" strike="noStrike" dirty="0">
                        <a:effectLst/>
                        <a:latin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2854211"/>
                  </a:ext>
                </a:extLst>
              </a:tr>
              <a:tr h="457200">
                <a:tc>
                  <a:txBody>
                    <a:bodyPr/>
                    <a:lstStyle/>
                    <a:p>
                      <a:pPr marL="0" marR="0" indent="0" algn="ctr" rtl="0" eaLnBrk="1" fontAlgn="auto" latinLnBrk="0" hangingPunct="1"/>
                      <a:r>
                        <a:rPr lang="en-GB" sz="1200" b="0" i="0" u="none" strike="noStrike" kern="1200" dirty="0">
                          <a:solidFill>
                            <a:srgbClr val="000000"/>
                          </a:solidFill>
                          <a:effectLst/>
                          <a:latin typeface="Arial"/>
                          <a:ea typeface="Open Sans"/>
                          <a:cs typeface="Arial"/>
                        </a:rPr>
                        <a:t>4.</a:t>
                      </a:r>
                      <a:endParaRPr lang="en-GB" sz="1800" b="0" i="0" u="none" strike="noStrike" dirty="0">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ctr" latinLnBrk="0" hangingPunct="1"/>
                      <a:r>
                        <a:rPr lang="en-US" sz="1200" b="0" i="0" u="none" strike="noStrike" kern="1200">
                          <a:solidFill>
                            <a:srgbClr val="000000"/>
                          </a:solidFill>
                          <a:effectLst/>
                          <a:latin typeface="Arial"/>
                          <a:ea typeface="Open Sans"/>
                          <a:cs typeface="Arial"/>
                        </a:rPr>
                        <a:t>Number of patents filed with Singapore public-sector inventorship</a:t>
                      </a:r>
                      <a:endParaRPr lang="en-US" sz="1800" b="0" i="0" u="none" strike="noStrike">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rtl="0" eaLnBrk="1" fontAlgn="ctr" latinLnBrk="0" hangingPunct="1"/>
                      <a:endParaRPr lang="en-SG" sz="1200" b="0" i="0" u="none" strike="noStrike" dirty="0">
                        <a:effectLst/>
                        <a:latin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5676917"/>
                  </a:ext>
                </a:extLst>
              </a:tr>
              <a:tr h="457200">
                <a:tc>
                  <a:txBody>
                    <a:bodyPr/>
                    <a:lstStyle/>
                    <a:p>
                      <a:pPr marL="0" marR="0" indent="0" algn="ctr" rtl="0" eaLnBrk="1" fontAlgn="auto" latinLnBrk="0" hangingPunct="1"/>
                      <a:r>
                        <a:rPr lang="en-GB" sz="1200" b="0" i="0" u="none" strike="noStrike" kern="1200" dirty="0">
                          <a:solidFill>
                            <a:srgbClr val="000000"/>
                          </a:solidFill>
                          <a:effectLst/>
                          <a:latin typeface="Arial"/>
                          <a:ea typeface="Open Sans"/>
                          <a:cs typeface="Arial"/>
                        </a:rPr>
                        <a:t>5.</a:t>
                      </a:r>
                      <a:endParaRPr lang="en-GB" sz="1800" b="0" i="0" u="none" strike="noStrike" dirty="0">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ctr" latinLnBrk="0" hangingPunct="1"/>
                      <a:r>
                        <a:rPr lang="en-US" sz="1200" b="0" i="0" u="none" strike="noStrike" kern="1200">
                          <a:solidFill>
                            <a:srgbClr val="000000"/>
                          </a:solidFill>
                          <a:effectLst/>
                          <a:latin typeface="Arial"/>
                          <a:ea typeface="Open Sans"/>
                          <a:cs typeface="Arial"/>
                        </a:rPr>
                        <a:t>Number of technology/invention disclosures filed by Singapore public-sector </a:t>
                      </a:r>
                      <a:r>
                        <a:rPr lang="en-US" sz="1200" b="0" i="0" u="none" strike="noStrike" kern="1200" dirty="0">
                          <a:solidFill>
                            <a:srgbClr val="000000"/>
                          </a:solidFill>
                          <a:effectLst/>
                          <a:latin typeface="Arial"/>
                          <a:ea typeface="Open Sans"/>
                          <a:cs typeface="Arial"/>
                        </a:rPr>
                        <a:t>researchers</a:t>
                      </a:r>
                      <a:endParaRPr lang="en-US" sz="1800" b="0" i="0" u="none" strike="noStrike" dirty="0">
                        <a:effectLst/>
                        <a:latin typeface="Arial"/>
                        <a:ea typeface="Open Sans"/>
                        <a:cs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rtl="0" eaLnBrk="1" fontAlgn="ctr" latinLnBrk="0" hangingPunct="1"/>
                      <a:endParaRPr lang="en-SG" sz="1200" b="0" i="0" u="none" strike="noStrike" dirty="0">
                        <a:effectLst/>
                        <a:latin typeface="Aria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386873"/>
                  </a:ext>
                </a:extLst>
              </a:tr>
            </a:tbl>
          </a:graphicData>
        </a:graphic>
      </p:graphicFrame>
      <p:sp>
        <p:nvSpPr>
          <p:cNvPr id="3" name="Rectangle 2">
            <a:extLst>
              <a:ext uri="{FF2B5EF4-FFF2-40B4-BE49-F238E27FC236}">
                <a16:creationId xmlns:a16="http://schemas.microsoft.com/office/drawing/2014/main" id="{F53698F0-5475-9900-DDB9-017D6F9ED043}"/>
              </a:ext>
            </a:extLst>
          </p:cNvPr>
          <p:cNvSpPr>
            <a:spLocks noChangeArrowheads="1"/>
          </p:cNvSpPr>
          <p:nvPr/>
        </p:nvSpPr>
        <p:spPr bwMode="auto">
          <a:xfrm>
            <a:off x="1533505" y="4359200"/>
            <a:ext cx="9311147" cy="199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lnSpc>
                <a:spcPct val="150000"/>
              </a:lnSpc>
            </a:pPr>
            <a:r>
              <a:rPr lang="en-GB" sz="1200" dirty="0">
                <a:latin typeface="Arial" panose="020B0604020202020204" pitchFamily="34" charset="0"/>
                <a:ea typeface="+mn-lt"/>
                <a:cs typeface="Arial" panose="020B0604020202020204" pitchFamily="34" charset="0"/>
              </a:rPr>
              <a:t>*</a:t>
            </a:r>
            <a:r>
              <a:rPr lang="en-GB" sz="1200" b="1" dirty="0">
                <a:latin typeface="Arial" panose="020B0604020202020204" pitchFamily="34" charset="0"/>
                <a:ea typeface="+mn-lt"/>
                <a:cs typeface="Arial" panose="020B0604020202020204" pitchFamily="34" charset="0"/>
              </a:rPr>
              <a:t>Definition of IRS: </a:t>
            </a:r>
            <a:r>
              <a:rPr lang="en-SG" sz="1200" dirty="0">
                <a:latin typeface="Arial" panose="020B0604020202020204" pitchFamily="34" charset="0"/>
                <a:ea typeface="+mn-lt"/>
                <a:cs typeface="Arial" panose="020B0604020202020204" pitchFamily="34" charset="0"/>
              </a:rPr>
              <a:t>IRS is an investment that a company commits to spend in Singapore for R&amp;D and can comprise cash and/or in-kind contributions. Applicants should take note of the following requirements during the proposal scoping, and also during project implementation upon award of the grant:</a:t>
            </a:r>
          </a:p>
          <a:p>
            <a:pPr marL="171450" indent="-171450" algn="just">
              <a:lnSpc>
                <a:spcPct val="150000"/>
              </a:lnSpc>
              <a:buFont typeface="Arial" panose="020B0604020202020204" pitchFamily="34" charset="0"/>
              <a:buChar char="•"/>
            </a:pPr>
            <a:r>
              <a:rPr lang="en-SG" sz="1200" dirty="0">
                <a:latin typeface="Arial" panose="020B0604020202020204" pitchFamily="34" charset="0"/>
                <a:ea typeface="+mn-lt"/>
                <a:cs typeface="Arial" panose="020B0604020202020204" pitchFamily="34" charset="0"/>
              </a:rPr>
              <a:t>IRS contributions should be spent in Singapore,</a:t>
            </a:r>
          </a:p>
          <a:p>
            <a:pPr marL="171450" indent="-171450" algn="just">
              <a:lnSpc>
                <a:spcPct val="150000"/>
              </a:lnSpc>
              <a:buFont typeface="Arial" panose="020B0604020202020204" pitchFamily="34" charset="0"/>
              <a:buChar char="•"/>
            </a:pPr>
            <a:r>
              <a:rPr lang="en-SG" sz="1200" dirty="0">
                <a:latin typeface="Arial" panose="020B0604020202020204" pitchFamily="34" charset="0"/>
                <a:ea typeface="+mn-lt"/>
                <a:cs typeface="Arial" panose="020B0604020202020204" pitchFamily="34" charset="0"/>
              </a:rPr>
              <a:t>IRS contributions should be directly related to the proposed project</a:t>
            </a:r>
          </a:p>
          <a:p>
            <a:pPr marL="171450" indent="-171450" algn="just">
              <a:lnSpc>
                <a:spcPct val="150000"/>
              </a:lnSpc>
              <a:buFont typeface="Arial" panose="020B0604020202020204" pitchFamily="34" charset="0"/>
              <a:buChar char="•"/>
            </a:pPr>
            <a:r>
              <a:rPr lang="en-GB" sz="1200" dirty="0">
                <a:latin typeface="Arial" panose="020B0604020202020204" pitchFamily="34" charset="0"/>
                <a:ea typeface="+mn-lt"/>
                <a:cs typeface="Arial" panose="020B0604020202020204" pitchFamily="34" charset="0"/>
              </a:rPr>
              <a:t>Proposed IRS target figure should match the figure stated in the RCAs</a:t>
            </a:r>
          </a:p>
          <a:p>
            <a:pPr algn="just">
              <a:lnSpc>
                <a:spcPct val="150000"/>
              </a:lnSpc>
            </a:pPr>
            <a:r>
              <a:rPr lang="en-GB" sz="1200" i="1" dirty="0">
                <a:latin typeface="Arial" panose="020B0604020202020204" pitchFamily="34" charset="0"/>
                <a:ea typeface="+mn-lt"/>
                <a:cs typeface="Arial" panose="020B0604020202020204" pitchFamily="34" charset="0"/>
              </a:rPr>
              <a:t>Refer to the FAQ for more information</a:t>
            </a:r>
          </a:p>
        </p:txBody>
      </p:sp>
    </p:spTree>
    <p:extLst>
      <p:ext uri="{BB962C8B-B14F-4D97-AF65-F5344CB8AC3E}">
        <p14:creationId xmlns:p14="http://schemas.microsoft.com/office/powerpoint/2010/main" val="432795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00489F5CC4CAE45B6B76D8638A91A4F" ma:contentTypeVersion="15" ma:contentTypeDescription="Create a new document." ma:contentTypeScope="" ma:versionID="d182091b22e7e7554c63b3f3a79e9a2f">
  <xsd:schema xmlns:xsd="http://www.w3.org/2001/XMLSchema" xmlns:xs="http://www.w3.org/2001/XMLSchema" xmlns:p="http://schemas.microsoft.com/office/2006/metadata/properties" xmlns:ns2="f3a24e70-2a15-4bad-852f-d41d664a3456" xmlns:ns3="a0e00770-6185-4ee4-b911-cc9c9cd9a92d" targetNamespace="http://schemas.microsoft.com/office/2006/metadata/properties" ma:root="true" ma:fieldsID="521eded7656c4b60345588e54dc66840" ns2:_="" ns3:_="">
    <xsd:import namespace="f3a24e70-2a15-4bad-852f-d41d664a3456"/>
    <xsd:import namespace="a0e00770-6185-4ee4-b911-cc9c9cd9a92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a24e70-2a15-4bad-852f-d41d664a34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1ff4019-fa99-4329-98e7-f3e88d10e8ea"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e00770-6185-4ee4-b911-cc9c9cd9a92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44569396-3679-48d2-a8b3-a8b3648b2e00}" ma:internalName="TaxCatchAll" ma:showField="CatchAllData" ma:web="a0e00770-6185-4ee4-b911-cc9c9cd9a9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0e00770-6185-4ee4-b911-cc9c9cd9a92d" xsi:nil="true"/>
    <lcf76f155ced4ddcb4097134ff3c332f xmlns="f3a24e70-2a15-4bad-852f-d41d664a3456">
      <Terms xmlns="http://schemas.microsoft.com/office/infopath/2007/PartnerControls"/>
    </lcf76f155ced4ddcb4097134ff3c332f>
    <SharedWithUsers xmlns="a0e00770-6185-4ee4-b911-cc9c9cd9a92d">
      <UserInfo>
        <DisplayName/>
        <AccountId xsi:nil="true"/>
        <AccountType/>
      </UserInfo>
    </SharedWithUsers>
  </documentManagement>
</p:properties>
</file>

<file path=customXml/itemProps1.xml><?xml version="1.0" encoding="utf-8"?>
<ds:datastoreItem xmlns:ds="http://schemas.openxmlformats.org/officeDocument/2006/customXml" ds:itemID="{FB6DFD15-319B-4F81-AB81-A1FFF5D36645}">
  <ds:schemaRefs>
    <ds:schemaRef ds:uri="http://schemas.microsoft.com/sharepoint/v3/contenttype/forms"/>
  </ds:schemaRefs>
</ds:datastoreItem>
</file>

<file path=customXml/itemProps2.xml><?xml version="1.0" encoding="utf-8"?>
<ds:datastoreItem xmlns:ds="http://schemas.openxmlformats.org/officeDocument/2006/customXml" ds:itemID="{11F8E627-5ED6-4BD1-8C0E-8754ADCC77C1}">
  <ds:schemaRefs>
    <ds:schemaRef ds:uri="a0e00770-6185-4ee4-b911-cc9c9cd9a92d"/>
    <ds:schemaRef ds:uri="f3a24e70-2a15-4bad-852f-d41d664a34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E37F3DB-C581-4FCA-9F23-268460AC017A}">
  <ds:schemaRefs>
    <ds:schemaRef ds:uri="http://schemas.microsoft.com/office/2006/documentManagement/types"/>
    <ds:schemaRef ds:uri="http://purl.org/dc/dcmitype/"/>
    <ds:schemaRef ds:uri="http://purl.org/dc/terms/"/>
    <ds:schemaRef ds:uri="http://schemas.microsoft.com/office/infopath/2007/PartnerControls"/>
    <ds:schemaRef ds:uri="http://www.w3.org/XML/1998/namespace"/>
    <ds:schemaRef ds:uri="http://schemas.openxmlformats.org/package/2006/metadata/core-properties"/>
    <ds:schemaRef ds:uri="http://purl.org/dc/elements/1.1/"/>
    <ds:schemaRef ds:uri="a0e00770-6185-4ee4-b911-cc9c9cd9a92d"/>
    <ds:schemaRef ds:uri="f3a24e70-2a15-4bad-852f-d41d664a345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2006</TotalTime>
  <Words>1375</Words>
  <Application>Microsoft Office PowerPoint</Application>
  <PresentationFormat>Widescreen</PresentationFormat>
  <Paragraphs>152</Paragraphs>
  <Slides>11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SimSun</vt:lpstr>
      <vt:lpstr>Aptos ExtraBold</vt:lpstr>
      <vt:lpstr>Aptos Light</vt:lpstr>
      <vt:lpstr>Arial</vt:lpstr>
      <vt:lpstr>Calibri</vt:lpstr>
      <vt:lpstr>Calibri Light</vt:lpstr>
      <vt:lpstr>Cambria Math</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Kelvin Ng;Sek_Mun_Foong@hq.a-star.edu.sg</dc:creator>
  <cp:lastModifiedBy>Sek Mun Foong</cp:lastModifiedBy>
  <cp:revision>152</cp:revision>
  <dcterms:created xsi:type="dcterms:W3CDTF">2023-11-19T04:04:30Z</dcterms:created>
  <dcterms:modified xsi:type="dcterms:W3CDTF">2025-02-25T10:44:52Z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0x010100800489F5CC4CAE45B6B76D8638A91A4F</vt:lpwstr>
  </property>
  <property fmtid="{D5CDD505-2E9C-101B-9397-08002B2CF9AE}" pid="3" name="MediaServiceImageTags">
    <vt:lpwstr/>
  </property>
  <property fmtid="{D5CDD505-2E9C-101B-9397-08002B2CF9AE}" pid="4" name="Order">
    <vt:r8>5900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